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2" r:id="rId1"/>
  </p:sldMasterIdLst>
  <p:notesMasterIdLst>
    <p:notesMasterId r:id="rId47"/>
  </p:notesMasterIdLst>
  <p:handoutMasterIdLst>
    <p:handoutMasterId r:id="rId48"/>
  </p:handoutMasterIdLst>
  <p:sldIdLst>
    <p:sldId id="1051" r:id="rId2"/>
    <p:sldId id="780" r:id="rId3"/>
    <p:sldId id="1386" r:id="rId4"/>
    <p:sldId id="1385" r:id="rId5"/>
    <p:sldId id="784" r:id="rId6"/>
    <p:sldId id="1390" r:id="rId7"/>
    <p:sldId id="258" r:id="rId8"/>
    <p:sldId id="261" r:id="rId9"/>
    <p:sldId id="1392" r:id="rId10"/>
    <p:sldId id="1394" r:id="rId11"/>
    <p:sldId id="1393" r:id="rId12"/>
    <p:sldId id="1409" r:id="rId13"/>
    <p:sldId id="1410" r:id="rId14"/>
    <p:sldId id="1411" r:id="rId15"/>
    <p:sldId id="1413" r:id="rId16"/>
    <p:sldId id="1414" r:id="rId17"/>
    <p:sldId id="1442" r:id="rId18"/>
    <p:sldId id="1443" r:id="rId19"/>
    <p:sldId id="1444" r:id="rId20"/>
    <p:sldId id="1445" r:id="rId21"/>
    <p:sldId id="1446" r:id="rId22"/>
    <p:sldId id="1447" r:id="rId23"/>
    <p:sldId id="1415" r:id="rId24"/>
    <p:sldId id="1417" r:id="rId25"/>
    <p:sldId id="1419" r:id="rId26"/>
    <p:sldId id="1420" r:id="rId27"/>
    <p:sldId id="1425" r:id="rId28"/>
    <p:sldId id="1421" r:id="rId29"/>
    <p:sldId id="1441" r:id="rId30"/>
    <p:sldId id="1422" r:id="rId31"/>
    <p:sldId id="1423" r:id="rId32"/>
    <p:sldId id="1424" r:id="rId33"/>
    <p:sldId id="1426" r:id="rId34"/>
    <p:sldId id="1428" r:id="rId35"/>
    <p:sldId id="1429" r:id="rId36"/>
    <p:sldId id="1430" r:id="rId37"/>
    <p:sldId id="1432" r:id="rId38"/>
    <p:sldId id="1433" r:id="rId39"/>
    <p:sldId id="1434" r:id="rId40"/>
    <p:sldId id="1435" r:id="rId41"/>
    <p:sldId id="1436" r:id="rId42"/>
    <p:sldId id="1437" r:id="rId43"/>
    <p:sldId id="1438" r:id="rId44"/>
    <p:sldId id="1439" r:id="rId45"/>
    <p:sldId id="449" r:id="rId46"/>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97" autoAdjust="0"/>
    <p:restoredTop sz="87952" autoAdjust="0"/>
  </p:normalViewPr>
  <p:slideViewPr>
    <p:cSldViewPr snapToGrid="0">
      <p:cViewPr>
        <p:scale>
          <a:sx n="71" d="100"/>
          <a:sy n="71" d="100"/>
        </p:scale>
        <p:origin x="-156" y="-24"/>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10BEE-D6F0-4DD6-9F37-388D16804B4F}" type="doc">
      <dgm:prSet loTypeId="urn:microsoft.com/office/officeart/2005/8/layout/process3#1" loCatId="process" qsTypeId="urn:microsoft.com/office/officeart/2005/8/quickstyle/simple1#2" qsCatId="simple" csTypeId="urn:microsoft.com/office/officeart/2005/8/colors/colorful4#2" csCatId="colorful" phldr="1"/>
      <dgm:spPr/>
      <dgm:t>
        <a:bodyPr/>
        <a:lstStyle/>
        <a:p>
          <a:endParaRPr lang="en-US"/>
        </a:p>
      </dgm:t>
    </dgm:pt>
    <dgm:pt modelId="{F38FC14A-2937-40CD-9FB4-571DBFF1064D}">
      <dgm:prSet custT="1"/>
      <dgm:spPr/>
      <dgm:t>
        <a:bodyPr/>
        <a:lstStyle/>
        <a:p>
          <a:r>
            <a:rPr lang="x-none" sz="2000" b="1" dirty="0">
              <a:solidFill>
                <a:schemeClr val="tx1"/>
              </a:solidFill>
              <a:latin typeface="Times New Roman" pitchFamily="18" charset="0"/>
              <a:cs typeface="Times New Roman" pitchFamily="18" charset="0"/>
            </a:rPr>
            <a:t>Xác định mục tiêu dạy học</a:t>
          </a:r>
          <a:endParaRPr lang="en-US" sz="2000" dirty="0">
            <a:solidFill>
              <a:schemeClr val="tx1"/>
            </a:solidFill>
            <a:latin typeface="Times New Roman" pitchFamily="18" charset="0"/>
            <a:cs typeface="Times New Roman" pitchFamily="18" charset="0"/>
          </a:endParaRPr>
        </a:p>
      </dgm:t>
    </dgm:pt>
    <dgm:pt modelId="{99950D4A-207C-45EE-9A3D-497198F1495F}" type="parTrans" cxnId="{49B9D58F-7345-443D-B8AD-45D8B99BC3C7}">
      <dgm:prSet/>
      <dgm:spPr/>
      <dgm:t>
        <a:bodyPr/>
        <a:lstStyle/>
        <a:p>
          <a:endParaRPr lang="en-US"/>
        </a:p>
      </dgm:t>
    </dgm:pt>
    <dgm:pt modelId="{B82267B7-389F-42C0-8359-1C9E63D2A7E7}" type="sibTrans" cxnId="{49B9D58F-7345-443D-B8AD-45D8B99BC3C7}">
      <dgm:prSet/>
      <dgm:spPr/>
      <dgm:t>
        <a:bodyPr/>
        <a:lstStyle/>
        <a:p>
          <a:endParaRPr lang="en-US"/>
        </a:p>
      </dgm:t>
    </dgm:pt>
    <dgm:pt modelId="{25C3CEAD-EB39-4290-98A1-293617BCE326}">
      <dgm:prSet custT="1"/>
      <dgm:spPr/>
      <dgm:t>
        <a:bodyPr/>
        <a:lstStyle/>
        <a:p>
          <a:pPr algn="just"/>
          <a:r>
            <a:rPr lang="vi-VN" sz="2000" dirty="0" err="1">
              <a:latin typeface="Times New Roman" pitchFamily="18" charset="0"/>
              <a:cs typeface="Times New Roman" pitchFamily="18" charset="0"/>
            </a:rPr>
            <a:t>Xác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định</a:t>
          </a: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YCCĐ </a:t>
          </a:r>
          <a:r>
            <a:rPr lang="vi-VN" sz="2000" dirty="0">
              <a:latin typeface="Times New Roman" pitchFamily="18" charset="0"/>
              <a:cs typeface="Times New Roman" pitchFamily="18" charset="0"/>
            </a:rPr>
            <a:t>tương </a:t>
          </a:r>
          <a:r>
            <a:rPr lang="vi-VN" sz="2000" dirty="0" err="1">
              <a:latin typeface="Times New Roman" pitchFamily="18" charset="0"/>
              <a:cs typeface="Times New Roman" pitchFamily="18" charset="0"/>
            </a:rPr>
            <a:t>ứng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với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bài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học</a:t>
          </a:r>
          <a:endParaRPr lang="en-US" sz="2000" dirty="0">
            <a:latin typeface="Times New Roman" pitchFamily="18" charset="0"/>
            <a:cs typeface="Times New Roman" pitchFamily="18" charset="0"/>
          </a:endParaRPr>
        </a:p>
      </dgm:t>
    </dgm:pt>
    <dgm:pt modelId="{A0FEF668-C1D9-474B-92C4-5E6D6323CD2C}" type="parTrans" cxnId="{E0E0F1AA-4DD2-4608-A3AD-728D885FA675}">
      <dgm:prSet/>
      <dgm:spPr/>
      <dgm:t>
        <a:bodyPr/>
        <a:lstStyle/>
        <a:p>
          <a:endParaRPr lang="en-US"/>
        </a:p>
      </dgm:t>
    </dgm:pt>
    <dgm:pt modelId="{3467248A-C0EF-4CD0-9E58-FA23B17AC61B}" type="sibTrans" cxnId="{E0E0F1AA-4DD2-4608-A3AD-728D885FA675}">
      <dgm:prSet/>
      <dgm:spPr/>
      <dgm:t>
        <a:bodyPr/>
        <a:lstStyle/>
        <a:p>
          <a:endParaRPr lang="en-US"/>
        </a:p>
      </dgm:t>
    </dgm:pt>
    <dgm:pt modelId="{3E0C0B11-513F-4508-9591-CD3509FC75BD}">
      <dgm:prSet custT="1"/>
      <dgm:spPr/>
      <dgm:t>
        <a:bodyPr/>
        <a:lstStyle/>
        <a:p>
          <a:pPr algn="just"/>
          <a:r>
            <a:rPr lang="vi-VN" sz="2000" dirty="0" err="1">
              <a:latin typeface="Times New Roman" pitchFamily="18" charset="0"/>
              <a:cs typeface="Times New Roman" pitchFamily="18" charset="0"/>
            </a:rPr>
            <a:t>Xác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định</a:t>
          </a: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PC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chủ</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yếu</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và</a:t>
          </a: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NL</a:t>
          </a:r>
          <a:r>
            <a:rPr lang="vi-VN" sz="2000" dirty="0">
              <a:latin typeface="Times New Roman" pitchFamily="18" charset="0"/>
              <a:cs typeface="Times New Roman" pitchFamily="18" charset="0"/>
            </a:rPr>
            <a:t> chung </a:t>
          </a:r>
          <a:r>
            <a:rPr lang="vi-VN" sz="2000" dirty="0" err="1">
              <a:latin typeface="Times New Roman" pitchFamily="18" charset="0"/>
              <a:cs typeface="Times New Roman" pitchFamily="18" charset="0"/>
            </a:rPr>
            <a:t>có</a:t>
          </a:r>
          <a:r>
            <a:rPr lang="vi-VN" sz="2000" dirty="0">
              <a:latin typeface="Times New Roman" pitchFamily="18" charset="0"/>
              <a:cs typeface="Times New Roman" pitchFamily="18" charset="0"/>
            </a:rPr>
            <a:t> liên quan </a:t>
          </a:r>
          <a:r>
            <a:rPr lang="vi-VN" sz="2000" dirty="0" err="1">
              <a:latin typeface="Times New Roman" pitchFamily="18" charset="0"/>
              <a:cs typeface="Times New Roman" pitchFamily="18" charset="0"/>
            </a:rPr>
            <a:t>đến</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bài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học</a:t>
          </a:r>
          <a:endParaRPr lang="en-US" sz="2000" dirty="0">
            <a:latin typeface="Times New Roman" pitchFamily="18" charset="0"/>
            <a:cs typeface="Times New Roman" pitchFamily="18" charset="0"/>
          </a:endParaRPr>
        </a:p>
      </dgm:t>
    </dgm:pt>
    <dgm:pt modelId="{36EB9649-F8B7-405B-AAD3-47841C23489B}" type="parTrans" cxnId="{D376221A-6802-4882-812E-75D4377AA483}">
      <dgm:prSet/>
      <dgm:spPr/>
      <dgm:t>
        <a:bodyPr/>
        <a:lstStyle/>
        <a:p>
          <a:endParaRPr lang="en-US"/>
        </a:p>
      </dgm:t>
    </dgm:pt>
    <dgm:pt modelId="{ED740932-DFCD-4D8B-A126-F059062B0AE2}" type="sibTrans" cxnId="{D376221A-6802-4882-812E-75D4377AA483}">
      <dgm:prSet/>
      <dgm:spPr/>
      <dgm:t>
        <a:bodyPr/>
        <a:lstStyle/>
        <a:p>
          <a:endParaRPr lang="en-US"/>
        </a:p>
      </dgm:t>
    </dgm:pt>
    <dgm:pt modelId="{73243888-6D1D-4EED-9D12-F03948489BA4}">
      <dgm:prSet custT="1"/>
      <dgm:spPr/>
      <dgm:t>
        <a:bodyPr/>
        <a:lstStyle/>
        <a:p>
          <a:pPr algn="just"/>
          <a:r>
            <a:rPr lang="vi-VN" sz="2000" dirty="0" err="1">
              <a:latin typeface="Times New Roman" pitchFamily="18" charset="0"/>
              <a:cs typeface="Times New Roman" pitchFamily="18" charset="0"/>
            </a:rPr>
            <a:t>Xác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định</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thời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lượng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dạy</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học</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dự</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kiến</a:t>
          </a:r>
          <a:endParaRPr lang="en-US" sz="2000" dirty="0">
            <a:latin typeface="Times New Roman" pitchFamily="18" charset="0"/>
            <a:cs typeface="Times New Roman" pitchFamily="18" charset="0"/>
          </a:endParaRPr>
        </a:p>
      </dgm:t>
    </dgm:pt>
    <dgm:pt modelId="{7FBA7449-66AA-4CFB-AE6D-9FBF0BEF2824}" type="parTrans" cxnId="{ABB3A1F8-F36E-485F-8ED8-455B41580BA8}">
      <dgm:prSet/>
      <dgm:spPr/>
      <dgm:t>
        <a:bodyPr/>
        <a:lstStyle/>
        <a:p>
          <a:endParaRPr lang="en-US"/>
        </a:p>
      </dgm:t>
    </dgm:pt>
    <dgm:pt modelId="{3C4B6102-7D91-4551-B3CE-DAD7F158724F}" type="sibTrans" cxnId="{ABB3A1F8-F36E-485F-8ED8-455B41580BA8}">
      <dgm:prSet/>
      <dgm:spPr/>
      <dgm:t>
        <a:bodyPr/>
        <a:lstStyle/>
        <a:p>
          <a:endParaRPr lang="en-US"/>
        </a:p>
      </dgm:t>
    </dgm:pt>
    <dgm:pt modelId="{386FF000-20B7-4143-8FAC-5EEF2247D7E9}">
      <dgm:prSet custT="1"/>
      <dgm:spPr/>
      <dgm:t>
        <a:bodyPr/>
        <a:lstStyle/>
        <a:p>
          <a:r>
            <a:rPr lang="vi-VN" sz="1800" dirty="0" err="1">
              <a:solidFill>
                <a:schemeClr val="tx1"/>
              </a:solidFill>
              <a:latin typeface="Times New Roman" pitchFamily="18" charset="0"/>
              <a:cs typeface="Times New Roman" pitchFamily="18" charset="0"/>
            </a:rPr>
            <a:t>Lựa</a:t>
          </a:r>
          <a:r>
            <a:rPr lang="vi-VN" sz="1800" dirty="0">
              <a:solidFill>
                <a:schemeClr val="tx1"/>
              </a:solidFill>
              <a:latin typeface="Times New Roman" pitchFamily="18" charset="0"/>
              <a:cs typeface="Times New Roman" pitchFamily="18" charset="0"/>
            </a:rPr>
            <a:t> </a:t>
          </a:r>
          <a:r>
            <a:rPr lang="vi-VN" sz="1800" dirty="0" err="1">
              <a:solidFill>
                <a:schemeClr val="tx1"/>
              </a:solidFill>
              <a:latin typeface="Times New Roman" pitchFamily="18" charset="0"/>
              <a:cs typeface="Times New Roman" pitchFamily="18" charset="0"/>
            </a:rPr>
            <a:t>chọn</a:t>
          </a:r>
          <a:r>
            <a:rPr lang="vi-VN" sz="1800" dirty="0">
              <a:solidFill>
                <a:schemeClr val="tx1"/>
              </a:solidFill>
              <a:latin typeface="Times New Roman" pitchFamily="18" charset="0"/>
              <a:cs typeface="Times New Roman" pitchFamily="18" charset="0"/>
            </a:rPr>
            <a:t> </a:t>
          </a:r>
          <a:r>
            <a:rPr lang="vi-VN" sz="1800" dirty="0" err="1">
              <a:solidFill>
                <a:schemeClr val="tx1"/>
              </a:solidFill>
              <a:latin typeface="Times New Roman" pitchFamily="18" charset="0"/>
              <a:cs typeface="Times New Roman" pitchFamily="18" charset="0"/>
            </a:rPr>
            <a:t>và</a:t>
          </a:r>
          <a:r>
            <a:rPr lang="vi-VN" sz="1800" dirty="0">
              <a:solidFill>
                <a:schemeClr val="tx1"/>
              </a:solidFill>
              <a:latin typeface="Times New Roman" pitchFamily="18" charset="0"/>
              <a:cs typeface="Times New Roman" pitchFamily="18" charset="0"/>
            </a:rPr>
            <a:t> xây </a:t>
          </a:r>
          <a:r>
            <a:rPr lang="vi-VN" sz="1800" dirty="0" err="1">
              <a:solidFill>
                <a:schemeClr val="tx1"/>
              </a:solidFill>
              <a:latin typeface="Times New Roman" pitchFamily="18" charset="0"/>
              <a:cs typeface="Times New Roman" pitchFamily="18" charset="0"/>
            </a:rPr>
            <a:t>dựng</a:t>
          </a:r>
          <a:r>
            <a:rPr lang="vi-VN" sz="1800" dirty="0">
              <a:solidFill>
                <a:schemeClr val="tx1"/>
              </a:solidFill>
              <a:latin typeface="Times New Roman" pitchFamily="18" charset="0"/>
              <a:cs typeface="Times New Roman" pitchFamily="18" charset="0"/>
            </a:rPr>
            <a:t> </a:t>
          </a:r>
          <a:r>
            <a:rPr lang="vi-VN" sz="1800" dirty="0" err="1">
              <a:solidFill>
                <a:schemeClr val="tx1"/>
              </a:solidFill>
              <a:latin typeface="Times New Roman" pitchFamily="18" charset="0"/>
              <a:cs typeface="Times New Roman" pitchFamily="18" charset="0"/>
            </a:rPr>
            <a:t>nội</a:t>
          </a:r>
          <a:r>
            <a:rPr lang="vi-VN" sz="1800" dirty="0">
              <a:solidFill>
                <a:schemeClr val="tx1"/>
              </a:solidFill>
              <a:latin typeface="Times New Roman" pitchFamily="18" charset="0"/>
              <a:cs typeface="Times New Roman" pitchFamily="18" charset="0"/>
            </a:rPr>
            <a:t> dung </a:t>
          </a:r>
          <a:r>
            <a:rPr lang="vi-VN" sz="1800" dirty="0" err="1">
              <a:solidFill>
                <a:schemeClr val="tx1"/>
              </a:solidFill>
              <a:latin typeface="Times New Roman" pitchFamily="18" charset="0"/>
              <a:cs typeface="Times New Roman" pitchFamily="18" charset="0"/>
            </a:rPr>
            <a:t>dạy</a:t>
          </a:r>
          <a:r>
            <a:rPr lang="vi-VN" sz="1800" dirty="0">
              <a:solidFill>
                <a:schemeClr val="tx1"/>
              </a:solidFill>
              <a:latin typeface="Times New Roman" pitchFamily="18" charset="0"/>
              <a:cs typeface="Times New Roman" pitchFamily="18" charset="0"/>
            </a:rPr>
            <a:t> </a:t>
          </a:r>
          <a:r>
            <a:rPr lang="vi-VN" sz="1800" dirty="0" err="1">
              <a:solidFill>
                <a:schemeClr val="tx1"/>
              </a:solidFill>
              <a:latin typeface="Times New Roman" pitchFamily="18" charset="0"/>
              <a:cs typeface="Times New Roman" pitchFamily="18" charset="0"/>
            </a:rPr>
            <a:t>học</a:t>
          </a:r>
          <a:endParaRPr lang="en-US" sz="1800" dirty="0">
            <a:solidFill>
              <a:schemeClr val="tx1"/>
            </a:solidFill>
            <a:latin typeface="Times New Roman" pitchFamily="18" charset="0"/>
            <a:cs typeface="Times New Roman" pitchFamily="18" charset="0"/>
          </a:endParaRPr>
        </a:p>
      </dgm:t>
    </dgm:pt>
    <dgm:pt modelId="{EB98A708-CD81-4867-AC71-BC4873F884FE}" type="parTrans" cxnId="{CBE8AB8A-300B-455C-926F-529294F4106B}">
      <dgm:prSet/>
      <dgm:spPr/>
      <dgm:t>
        <a:bodyPr/>
        <a:lstStyle/>
        <a:p>
          <a:endParaRPr lang="en-US"/>
        </a:p>
      </dgm:t>
    </dgm:pt>
    <dgm:pt modelId="{8E603B12-CEF0-4BEB-B52A-D756461ABD44}" type="sibTrans" cxnId="{CBE8AB8A-300B-455C-926F-529294F4106B}">
      <dgm:prSet/>
      <dgm:spPr/>
      <dgm:t>
        <a:bodyPr/>
        <a:lstStyle/>
        <a:p>
          <a:endParaRPr lang="en-US"/>
        </a:p>
      </dgm:t>
    </dgm:pt>
    <dgm:pt modelId="{5DB27C6E-779B-4147-9EF2-726F8D82DD32}">
      <dgm:prSet custT="1"/>
      <dgm:spPr/>
      <dgm:t>
        <a:bodyPr/>
        <a:lstStyle/>
        <a:p>
          <a:r>
            <a:rPr lang="en-US" sz="1800" b="1" dirty="0" err="1">
              <a:solidFill>
                <a:schemeClr val="tx1"/>
              </a:solidFill>
              <a:latin typeface="Times New Roman" pitchFamily="18" charset="0"/>
              <a:cs typeface="Times New Roman" pitchFamily="18" charset="0"/>
            </a:rPr>
            <a:t>Lựa</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chọn</a:t>
          </a:r>
          <a:r>
            <a:rPr lang="en-US" sz="1800" b="1" dirty="0">
              <a:solidFill>
                <a:schemeClr val="tx1"/>
              </a:solidFill>
              <a:latin typeface="Times New Roman" pitchFamily="18" charset="0"/>
              <a:cs typeface="Times New Roman" pitchFamily="18" charset="0"/>
            </a:rPr>
            <a:t> PP</a:t>
          </a:r>
          <a:r>
            <a:rPr lang="x-none" sz="1800" b="1" dirty="0">
              <a:solidFill>
                <a:schemeClr val="tx1"/>
              </a:solidFill>
              <a:latin typeface="Times New Roman" pitchFamily="18" charset="0"/>
              <a:cs typeface="Times New Roman" pitchFamily="18" charset="0"/>
            </a:rPr>
            <a:t>, kĩ thuật và phương tiện dạy học</a:t>
          </a:r>
          <a:endParaRPr lang="en-US" sz="1800" dirty="0">
            <a:solidFill>
              <a:schemeClr val="tx1"/>
            </a:solidFill>
            <a:latin typeface="Times New Roman" pitchFamily="18" charset="0"/>
            <a:cs typeface="Times New Roman" pitchFamily="18" charset="0"/>
          </a:endParaRPr>
        </a:p>
      </dgm:t>
    </dgm:pt>
    <dgm:pt modelId="{911D58DB-96FC-4EAD-A4BC-D829998B718A}" type="parTrans" cxnId="{3799EB1D-D8ED-476E-AEEA-1D5F414A6AD3}">
      <dgm:prSet/>
      <dgm:spPr/>
      <dgm:t>
        <a:bodyPr/>
        <a:lstStyle/>
        <a:p>
          <a:endParaRPr lang="en-US"/>
        </a:p>
      </dgm:t>
    </dgm:pt>
    <dgm:pt modelId="{41BB37F9-12CC-4AF0-A68D-F88C7F2C94DC}" type="sibTrans" cxnId="{3799EB1D-D8ED-476E-AEEA-1D5F414A6AD3}">
      <dgm:prSet/>
      <dgm:spPr/>
      <dgm:t>
        <a:bodyPr/>
        <a:lstStyle/>
        <a:p>
          <a:endParaRPr lang="en-US"/>
        </a:p>
      </dgm:t>
    </dgm:pt>
    <dgm:pt modelId="{C42BEDCE-1FE6-4F81-8376-3F7A8D0B51DF}">
      <dgm:prSet custT="1"/>
      <dgm:spPr/>
      <dgm:t>
        <a:bodyPr/>
        <a:lstStyle/>
        <a:p>
          <a:r>
            <a:rPr lang="x-none" sz="1800" b="1" dirty="0">
              <a:solidFill>
                <a:srgbClr val="FF0000"/>
              </a:solidFill>
              <a:latin typeface="Times New Roman" pitchFamily="18" charset="0"/>
              <a:cs typeface="Times New Roman" pitchFamily="18" charset="0"/>
            </a:rPr>
            <a:t>Thiết kế tiến trình dạy học</a:t>
          </a:r>
          <a:endParaRPr lang="en-US" sz="1800" dirty="0">
            <a:solidFill>
              <a:srgbClr val="FF0000"/>
            </a:solidFill>
            <a:latin typeface="Times New Roman" pitchFamily="18" charset="0"/>
            <a:cs typeface="Times New Roman" pitchFamily="18" charset="0"/>
          </a:endParaRPr>
        </a:p>
      </dgm:t>
    </dgm:pt>
    <dgm:pt modelId="{3761DB0B-527A-49AC-8C3A-7D4415833C28}" type="parTrans" cxnId="{4A6ABA5B-91D8-4D0F-978B-856E7A6AFEBD}">
      <dgm:prSet/>
      <dgm:spPr/>
      <dgm:t>
        <a:bodyPr/>
        <a:lstStyle/>
        <a:p>
          <a:endParaRPr lang="en-US"/>
        </a:p>
      </dgm:t>
    </dgm:pt>
    <dgm:pt modelId="{D1879044-B752-41F1-B59A-50C217502863}" type="sibTrans" cxnId="{4A6ABA5B-91D8-4D0F-978B-856E7A6AFEBD}">
      <dgm:prSet/>
      <dgm:spPr/>
      <dgm:t>
        <a:bodyPr/>
        <a:lstStyle/>
        <a:p>
          <a:endParaRPr lang="en-US"/>
        </a:p>
      </dgm:t>
    </dgm:pt>
    <dgm:pt modelId="{14FF8C60-281A-4F1E-8698-4E5156F322F3}">
      <dgm:prSet custT="1"/>
      <dgm:spPr/>
      <dgm:t>
        <a:bodyPr/>
        <a:lstStyle/>
        <a:p>
          <a:pPr algn="just"/>
          <a:r>
            <a:rPr lang="vi-VN" sz="2000" dirty="0" err="1">
              <a:latin typeface="Times New Roman" pitchFamily="18" charset="0"/>
              <a:cs typeface="Times New Roman" pitchFamily="18" charset="0"/>
            </a:rPr>
            <a:t>Hoạt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động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khởi</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động</a:t>
          </a:r>
          <a:r>
            <a:rPr lang="vi-VN"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dgm:t>
    </dgm:pt>
    <dgm:pt modelId="{62B18CCC-225D-4CA0-9ABE-180AB69250E1}" type="parTrans" cxnId="{D7C63E6B-3858-47F1-890A-DE329354E73E}">
      <dgm:prSet/>
      <dgm:spPr/>
      <dgm:t>
        <a:bodyPr/>
        <a:lstStyle/>
        <a:p>
          <a:endParaRPr lang="en-US"/>
        </a:p>
      </dgm:t>
    </dgm:pt>
    <dgm:pt modelId="{727C98B5-553E-499E-A829-B5765CA24B2C}" type="sibTrans" cxnId="{D7C63E6B-3858-47F1-890A-DE329354E73E}">
      <dgm:prSet/>
      <dgm:spPr/>
      <dgm:t>
        <a:bodyPr/>
        <a:lstStyle/>
        <a:p>
          <a:endParaRPr lang="en-US"/>
        </a:p>
      </dgm:t>
    </dgm:pt>
    <dgm:pt modelId="{94E8CC56-59BB-4676-A5EF-C766677AC716}">
      <dgm:prSet custT="1"/>
      <dgm:spPr/>
      <dgm:t>
        <a:bodyPr/>
        <a:lstStyle/>
        <a:p>
          <a:pPr algn="just"/>
          <a:r>
            <a:rPr lang="vi-VN" sz="2000" dirty="0" err="1">
              <a:latin typeface="Times New Roman" pitchFamily="18" charset="0"/>
              <a:cs typeface="Times New Roman" pitchFamily="18" charset="0"/>
            </a:rPr>
            <a:t>Hoạt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động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khám</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phá</a:t>
          </a:r>
          <a:endParaRPr lang="en-US" sz="2000" dirty="0">
            <a:latin typeface="Times New Roman" pitchFamily="18" charset="0"/>
            <a:cs typeface="Times New Roman" pitchFamily="18" charset="0"/>
          </a:endParaRPr>
        </a:p>
      </dgm:t>
    </dgm:pt>
    <dgm:pt modelId="{FC49FEB6-1D47-46EB-B627-DBE5582FB1B4}" type="parTrans" cxnId="{275AFC0A-D501-42B2-95CC-3603F2C958B7}">
      <dgm:prSet/>
      <dgm:spPr/>
      <dgm:t>
        <a:bodyPr/>
        <a:lstStyle/>
        <a:p>
          <a:endParaRPr lang="en-US"/>
        </a:p>
      </dgm:t>
    </dgm:pt>
    <dgm:pt modelId="{F40EF5B0-7AC4-40F3-9EE2-DFFED64C689A}" type="sibTrans" cxnId="{275AFC0A-D501-42B2-95CC-3603F2C958B7}">
      <dgm:prSet/>
      <dgm:spPr/>
      <dgm:t>
        <a:bodyPr/>
        <a:lstStyle/>
        <a:p>
          <a:endParaRPr lang="en-US"/>
        </a:p>
      </dgm:t>
    </dgm:pt>
    <dgm:pt modelId="{9C8540B1-AB9B-4E1A-9F6D-991A6AD1F786}">
      <dgm:prSet custT="1"/>
      <dgm:spPr/>
      <dgm:t>
        <a:bodyPr/>
        <a:lstStyle/>
        <a:p>
          <a:pPr algn="just"/>
          <a:r>
            <a:rPr lang="vi-VN" sz="2000">
              <a:latin typeface="Times New Roman" pitchFamily="18" charset="0"/>
              <a:cs typeface="Times New Roman" pitchFamily="18" charset="0"/>
            </a:rPr>
            <a:t>Hoạt động thực hành/ luyện tập/ vận dụng</a:t>
          </a:r>
          <a:endParaRPr lang="en-US" sz="2000" dirty="0">
            <a:latin typeface="Times New Roman" pitchFamily="18" charset="0"/>
            <a:cs typeface="Times New Roman" pitchFamily="18" charset="0"/>
          </a:endParaRPr>
        </a:p>
      </dgm:t>
    </dgm:pt>
    <dgm:pt modelId="{4E081DA7-0C75-446D-A664-24106CA0F405}" type="parTrans" cxnId="{15342378-C51A-448D-87B9-95911352E390}">
      <dgm:prSet/>
      <dgm:spPr/>
      <dgm:t>
        <a:bodyPr/>
        <a:lstStyle/>
        <a:p>
          <a:endParaRPr lang="en-US"/>
        </a:p>
      </dgm:t>
    </dgm:pt>
    <dgm:pt modelId="{F45E6190-73D5-4D1B-B75A-D439E12C7BC6}" type="sibTrans" cxnId="{15342378-C51A-448D-87B9-95911352E390}">
      <dgm:prSet/>
      <dgm:spPr/>
      <dgm:t>
        <a:bodyPr/>
        <a:lstStyle/>
        <a:p>
          <a:endParaRPr lang="en-US"/>
        </a:p>
      </dgm:t>
    </dgm:pt>
    <dgm:pt modelId="{DAEAB46D-32B0-422A-8407-A4AB154C7ECA}">
      <dgm:prSet custT="1"/>
      <dgm:spPr/>
      <dgm:t>
        <a:bodyPr/>
        <a:lstStyle/>
        <a:p>
          <a:pPr algn="just"/>
          <a:r>
            <a:rPr lang="vi-VN" sz="2000" dirty="0" err="1">
              <a:latin typeface="Times New Roman" pitchFamily="18" charset="0"/>
              <a:cs typeface="Times New Roman" pitchFamily="18" charset="0"/>
            </a:rPr>
            <a:t>Hoạt</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động</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mở</a:t>
          </a:r>
          <a:r>
            <a:rPr lang="vi-VN" sz="2000" dirty="0">
              <a:latin typeface="Times New Roman" pitchFamily="18" charset="0"/>
              <a:cs typeface="Times New Roman" pitchFamily="18" charset="0"/>
            </a:rPr>
            <a:t> </a:t>
          </a:r>
          <a:r>
            <a:rPr lang="vi-VN" sz="2000" dirty="0" err="1">
              <a:latin typeface="Times New Roman" pitchFamily="18" charset="0"/>
              <a:cs typeface="Times New Roman" pitchFamily="18" charset="0"/>
            </a:rPr>
            <a:t>rộn</a:t>
          </a:r>
          <a:r>
            <a:rPr lang="en-US" sz="2000" dirty="0">
              <a:latin typeface="Times New Roman" pitchFamily="18" charset="0"/>
              <a:cs typeface="Times New Roman" pitchFamily="18" charset="0"/>
            </a:rPr>
            <a:t>g</a:t>
          </a:r>
        </a:p>
      </dgm:t>
    </dgm:pt>
    <dgm:pt modelId="{1E613F72-BBEC-4B1E-A3E9-6DC2F6431654}" type="parTrans" cxnId="{2F8F31FC-66E1-4443-8463-ACB8AC3B395E}">
      <dgm:prSet/>
      <dgm:spPr/>
      <dgm:t>
        <a:bodyPr/>
        <a:lstStyle/>
        <a:p>
          <a:endParaRPr lang="en-US"/>
        </a:p>
      </dgm:t>
    </dgm:pt>
    <dgm:pt modelId="{FDD2A2F4-0DC1-484E-A4EA-5D81D62E999B}" type="sibTrans" cxnId="{2F8F31FC-66E1-4443-8463-ACB8AC3B395E}">
      <dgm:prSet/>
      <dgm:spPr/>
      <dgm:t>
        <a:bodyPr/>
        <a:lstStyle/>
        <a:p>
          <a:endParaRPr lang="en-US"/>
        </a:p>
      </dgm:t>
    </dgm:pt>
    <dgm:pt modelId="{8ADC634F-58DC-44DE-BD8A-EC21ED257367}">
      <dgm:prSet custT="1"/>
      <dgm:spPr/>
      <dgm:t>
        <a:bodyPr/>
        <a:lstStyle/>
        <a:p>
          <a:pPr algn="just"/>
          <a:r>
            <a:rPr lang="en-US" sz="2400">
              <a:latin typeface="Times New Roman" pitchFamily="18" charset="0"/>
              <a:cs typeface="Times New Roman" pitchFamily="18" charset="0"/>
            </a:rPr>
            <a:t>Nội </a:t>
          </a:r>
          <a:r>
            <a:rPr lang="en-US" sz="2400" dirty="0">
              <a:latin typeface="Times New Roman" pitchFamily="18" charset="0"/>
              <a:cs typeface="Times New Roman" pitchFamily="18" charset="0"/>
            </a:rPr>
            <a:t>dung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panose="05000000000000000000" pitchFamily="2" charset="2"/>
            </a:rPr>
            <a:t> </a:t>
          </a:r>
          <a:r>
            <a:rPr lang="en-US" sz="2400" dirty="0" err="1">
              <a:latin typeface="Times New Roman" pitchFamily="18" charset="0"/>
              <a:cs typeface="Times New Roman" pitchFamily="18" charset="0"/>
              <a:sym typeface="Wingdings" panose="05000000000000000000" pitchFamily="2" charset="2"/>
            </a:rPr>
            <a:t>Căn</a:t>
          </a:r>
          <a:r>
            <a:rPr lang="en-US" sz="2400" dirty="0">
              <a:latin typeface="Times New Roman" pitchFamily="18" charset="0"/>
              <a:cs typeface="Times New Roman" pitchFamily="18" charset="0"/>
              <a:sym typeface="Wingdings" panose="05000000000000000000" pitchFamily="2" charset="2"/>
            </a:rPr>
            <a:t> </a:t>
          </a:r>
          <a:r>
            <a:rPr lang="en-US" sz="2400" dirty="0" err="1">
              <a:latin typeface="Times New Roman" pitchFamily="18" charset="0"/>
              <a:cs typeface="Times New Roman" pitchFamily="18" charset="0"/>
              <a:sym typeface="Wingdings" panose="05000000000000000000" pitchFamily="2" charset="2"/>
            </a:rPr>
            <a:t>cứ</a:t>
          </a:r>
          <a:r>
            <a:rPr lang="en-US" sz="2400" dirty="0">
              <a:latin typeface="Times New Roman" pitchFamily="18" charset="0"/>
              <a:cs typeface="Times New Roman" pitchFamily="18" charset="0"/>
              <a:sym typeface="Wingdings" panose="05000000000000000000" pitchFamily="2" charset="2"/>
            </a:rPr>
            <a:t> </a:t>
          </a:r>
          <a:r>
            <a:rPr lang="en-US" sz="2400" dirty="0" err="1">
              <a:latin typeface="Times New Roman" pitchFamily="18" charset="0"/>
              <a:cs typeface="Times New Roman" pitchFamily="18" charset="0"/>
              <a:sym typeface="Wingdings" panose="05000000000000000000" pitchFamily="2" charset="2"/>
            </a:rPr>
            <a:t>vào</a:t>
          </a:r>
          <a:r>
            <a:rPr lang="en-US" sz="2400" dirty="0">
              <a:latin typeface="Times New Roman" pitchFamily="18" charset="0"/>
              <a:cs typeface="Times New Roman" pitchFamily="18" charset="0"/>
              <a:sym typeface="Wingdings" panose="05000000000000000000" pitchFamily="2" charset="2"/>
            </a:rPr>
            <a:t> CT GDPT </a:t>
          </a:r>
          <a:r>
            <a:rPr lang="en-US" sz="2400" dirty="0" err="1">
              <a:latin typeface="Times New Roman" pitchFamily="18" charset="0"/>
              <a:cs typeface="Times New Roman" pitchFamily="18" charset="0"/>
              <a:sym typeface="Wingdings" panose="05000000000000000000" pitchFamily="2" charset="2"/>
            </a:rPr>
            <a:t>môn</a:t>
          </a:r>
          <a:r>
            <a:rPr lang="en-US" sz="2400" dirty="0">
              <a:latin typeface="Times New Roman" pitchFamily="18" charset="0"/>
              <a:cs typeface="Times New Roman" pitchFamily="18" charset="0"/>
              <a:sym typeface="Wingdings" panose="05000000000000000000" pitchFamily="2" charset="2"/>
            </a:rPr>
            <a:t> </a:t>
          </a:r>
          <a:r>
            <a:rPr lang="en-US" sz="2400" dirty="0" err="1">
              <a:latin typeface="Times New Roman" pitchFamily="18" charset="0"/>
              <a:cs typeface="Times New Roman" pitchFamily="18" charset="0"/>
              <a:sym typeface="Wingdings" panose="05000000000000000000" pitchFamily="2" charset="2"/>
            </a:rPr>
            <a:t>học</a:t>
          </a:r>
          <a:endParaRPr lang="en-US" sz="2400" dirty="0">
            <a:latin typeface="Times New Roman" pitchFamily="18" charset="0"/>
            <a:cs typeface="Times New Roman" pitchFamily="18" charset="0"/>
          </a:endParaRPr>
        </a:p>
      </dgm:t>
    </dgm:pt>
    <dgm:pt modelId="{F79D06EC-64C6-4F3D-839A-C37A597AC8B2}" type="parTrans" cxnId="{2000F19F-FF08-454B-8711-21E95E11EE89}">
      <dgm:prSet/>
      <dgm:spPr/>
      <dgm:t>
        <a:bodyPr/>
        <a:lstStyle/>
        <a:p>
          <a:endParaRPr lang="en-US"/>
        </a:p>
      </dgm:t>
    </dgm:pt>
    <dgm:pt modelId="{FC644745-A5B9-480F-A5D8-0171B9EFA572}" type="sibTrans" cxnId="{2000F19F-FF08-454B-8711-21E95E11EE89}">
      <dgm:prSet/>
      <dgm:spPr/>
      <dgm:t>
        <a:bodyPr/>
        <a:lstStyle/>
        <a:p>
          <a:endParaRPr lang="en-US"/>
        </a:p>
      </dgm:t>
    </dgm:pt>
    <dgm:pt modelId="{0BEA76FF-0F3F-499D-92D4-37F5BAEB58EB}">
      <dgm:prSet custT="1"/>
      <dgm:spPr/>
      <dgm:t>
        <a:bodyPr/>
        <a:lstStyle/>
        <a:p>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nội</a:t>
          </a:r>
          <a:r>
            <a:rPr lang="en-US" sz="2000" dirty="0">
              <a:latin typeface="Times New Roman" pitchFamily="18" charset="0"/>
              <a:cs typeface="Times New Roman" pitchFamily="18" charset="0"/>
            </a:rPr>
            <a:t> dung DH</a:t>
          </a:r>
        </a:p>
      </dgm:t>
    </dgm:pt>
    <dgm:pt modelId="{F21A64D6-ECC3-4B2B-98BB-1FDBFB68E3AD}" type="parTrans" cxnId="{48BCF18B-D88A-4C9D-84F0-5759FFCA60BB}">
      <dgm:prSet/>
      <dgm:spPr/>
      <dgm:t>
        <a:bodyPr/>
        <a:lstStyle/>
        <a:p>
          <a:endParaRPr lang="en-US"/>
        </a:p>
      </dgm:t>
    </dgm:pt>
    <dgm:pt modelId="{E7C6F99C-344F-440C-AA48-5A48399DD0F0}" type="sibTrans" cxnId="{48BCF18B-D88A-4C9D-84F0-5759FFCA60BB}">
      <dgm:prSet/>
      <dgm:spPr/>
      <dgm:t>
        <a:bodyPr/>
        <a:lstStyle/>
        <a:p>
          <a:endParaRPr lang="en-US"/>
        </a:p>
      </dgm:t>
    </dgm:pt>
    <dgm:pt modelId="{D43ED58F-B692-4207-9307-AD60B9B20C7F}">
      <dgm:prSet custT="1"/>
      <dgm:spPr/>
      <dgm:t>
        <a:bodyPr/>
        <a:lstStyle/>
        <a:p>
          <a:r>
            <a:rPr lang="en-US" sz="2000" dirty="0" err="1">
              <a:latin typeface="Times New Roman" pitchFamily="18" charset="0"/>
              <a:cs typeface="Times New Roman" pitchFamily="18" charset="0"/>
            </a:rPr>
            <a:t>Đặc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PP, KTDH</a:t>
          </a:r>
        </a:p>
      </dgm:t>
    </dgm:pt>
    <dgm:pt modelId="{EA7CECAF-4801-4E59-9FAA-7F43D363B03A}" type="parTrans" cxnId="{1C45CE80-4A8A-41B5-B99C-EB2C5E253A8B}">
      <dgm:prSet/>
      <dgm:spPr/>
      <dgm:t>
        <a:bodyPr/>
        <a:lstStyle/>
        <a:p>
          <a:endParaRPr lang="en-US"/>
        </a:p>
      </dgm:t>
    </dgm:pt>
    <dgm:pt modelId="{9F2F2EAB-5BD5-4F55-B2CE-15F7A8C5352D}" type="sibTrans" cxnId="{1C45CE80-4A8A-41B5-B99C-EB2C5E253A8B}">
      <dgm:prSet/>
      <dgm:spPr/>
      <dgm:t>
        <a:bodyPr/>
        <a:lstStyle/>
        <a:p>
          <a:endParaRPr lang="en-US"/>
        </a:p>
      </dgm:t>
    </dgm:pt>
    <dgm:pt modelId="{8C9F67D1-E75C-4194-8635-3B247EC47BE0}">
      <dgm:prSet custT="1"/>
      <dgm:spPr/>
      <dgm:t>
        <a:bodyPr/>
        <a:lstStyle/>
        <a:p>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endParaRPr lang="en-US" sz="2000" dirty="0">
            <a:latin typeface="Times New Roman" pitchFamily="18" charset="0"/>
            <a:cs typeface="Times New Roman" pitchFamily="18" charset="0"/>
          </a:endParaRPr>
        </a:p>
      </dgm:t>
    </dgm:pt>
    <dgm:pt modelId="{D75F14DC-8209-4C97-947C-F3619E6B51EA}" type="parTrans" cxnId="{27B660CC-7658-4B34-A97B-B90D0EAE2018}">
      <dgm:prSet/>
      <dgm:spPr/>
      <dgm:t>
        <a:bodyPr/>
        <a:lstStyle/>
        <a:p>
          <a:endParaRPr lang="en-US"/>
        </a:p>
      </dgm:t>
    </dgm:pt>
    <dgm:pt modelId="{C7A995C6-363B-4775-B866-0C96DC9F2781}" type="sibTrans" cxnId="{27B660CC-7658-4B34-A97B-B90D0EAE2018}">
      <dgm:prSet/>
      <dgm:spPr/>
      <dgm:t>
        <a:bodyPr/>
        <a:lstStyle/>
        <a:p>
          <a:endParaRPr lang="en-US"/>
        </a:p>
      </dgm:t>
    </dgm:pt>
    <dgm:pt modelId="{17D79B92-0573-4C3E-A8D1-6FB6D6CE9A14}">
      <dgm:prSet custT="1"/>
      <dgm:spPr/>
      <dgm:t>
        <a:bodyPr/>
        <a:lstStyle/>
        <a:p>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HS</a:t>
          </a:r>
        </a:p>
      </dgm:t>
    </dgm:pt>
    <dgm:pt modelId="{1276A4A5-0CE9-4C02-805E-D23C7C64936B}" type="parTrans" cxnId="{44CA0B70-6200-4C56-8101-02D1B51ADCF4}">
      <dgm:prSet/>
      <dgm:spPr/>
      <dgm:t>
        <a:bodyPr/>
        <a:lstStyle/>
        <a:p>
          <a:endParaRPr lang="en-US"/>
        </a:p>
      </dgm:t>
    </dgm:pt>
    <dgm:pt modelId="{E6A8BCE0-DF49-4F43-BC88-4E5E75294693}" type="sibTrans" cxnId="{44CA0B70-6200-4C56-8101-02D1B51ADCF4}">
      <dgm:prSet/>
      <dgm:spPr/>
      <dgm:t>
        <a:bodyPr/>
        <a:lstStyle/>
        <a:p>
          <a:endParaRPr lang="en-US"/>
        </a:p>
      </dgm:t>
    </dgm:pt>
    <dgm:pt modelId="{76328793-E73D-40DE-AC42-FC8D78867352}">
      <dgm:prSet custT="1"/>
      <dgm:spPr/>
      <dgm:t>
        <a:bodyPr/>
        <a:lstStyle/>
        <a:p>
          <a:r>
            <a:rPr lang="en-US" sz="2000" dirty="0">
              <a:latin typeface="Times New Roman" pitchFamily="18" charset="0"/>
              <a:cs typeface="Times New Roman" pitchFamily="18" charset="0"/>
            </a:rPr>
            <a:t>NL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GV</a:t>
          </a:r>
        </a:p>
      </dgm:t>
    </dgm:pt>
    <dgm:pt modelId="{95A3D529-59CA-4B7F-88D9-3919BDDF876F}" type="parTrans" cxnId="{01EC73B9-A694-46B7-8621-0877736ADE6D}">
      <dgm:prSet/>
      <dgm:spPr/>
      <dgm:t>
        <a:bodyPr/>
        <a:lstStyle/>
        <a:p>
          <a:endParaRPr lang="en-US"/>
        </a:p>
      </dgm:t>
    </dgm:pt>
    <dgm:pt modelId="{44064DEE-6585-423F-A8D2-4B5A0D57B5D1}" type="sibTrans" cxnId="{01EC73B9-A694-46B7-8621-0877736ADE6D}">
      <dgm:prSet/>
      <dgm:spPr/>
      <dgm:t>
        <a:bodyPr/>
        <a:lstStyle/>
        <a:p>
          <a:endParaRPr lang="en-US"/>
        </a:p>
      </dgm:t>
    </dgm:pt>
    <dgm:pt modelId="{78F6F6E6-48D6-4CD5-8C6B-896244F47BBB}">
      <dgm:prSet custT="1"/>
      <dgm:spPr/>
      <dgm:t>
        <a:bodyPr/>
        <a:lstStyle/>
        <a:p>
          <a:pPr>
            <a:buFontTx/>
            <a:buNone/>
          </a:pPr>
          <a:r>
            <a:rPr lang="en-US" sz="2000" dirty="0" err="1">
              <a:highlight>
                <a:srgbClr val="FFFF00"/>
              </a:highlight>
              <a:latin typeface="Times New Roman" pitchFamily="18" charset="0"/>
              <a:cs typeface="Times New Roman" pitchFamily="18" charset="0"/>
            </a:rPr>
            <a:t>Căn</a:t>
          </a:r>
          <a:r>
            <a:rPr lang="en-US" sz="2000" dirty="0">
              <a:highlight>
                <a:srgbClr val="FFFF00"/>
              </a:highlight>
              <a:latin typeface="Times New Roman" pitchFamily="18" charset="0"/>
              <a:cs typeface="Times New Roman" pitchFamily="18" charset="0"/>
            </a:rPr>
            <a:t> </a:t>
          </a:r>
          <a:r>
            <a:rPr lang="en-US" sz="2000" dirty="0" err="1">
              <a:highlight>
                <a:srgbClr val="FFFF00"/>
              </a:highlight>
              <a:latin typeface="Times New Roman" pitchFamily="18" charset="0"/>
              <a:cs typeface="Times New Roman" pitchFamily="18" charset="0"/>
            </a:rPr>
            <a:t>cứ</a:t>
          </a:r>
          <a:r>
            <a:rPr lang="en-US" sz="2000" dirty="0">
              <a:highlight>
                <a:srgbClr val="FFFF00"/>
              </a:highlight>
              <a:latin typeface="Times New Roman" pitchFamily="18" charset="0"/>
              <a:cs typeface="Times New Roman" pitchFamily="18" charset="0"/>
            </a:rPr>
            <a:t> </a:t>
          </a:r>
          <a:r>
            <a:rPr lang="en-US" sz="2000" dirty="0" err="1">
              <a:highlight>
                <a:srgbClr val="FFFF00"/>
              </a:highlight>
              <a:latin typeface="Times New Roman" pitchFamily="18" charset="0"/>
              <a:cs typeface="Times New Roman" pitchFamily="18" charset="0"/>
            </a:rPr>
            <a:t>vào</a:t>
          </a:r>
          <a:r>
            <a:rPr lang="en-US" sz="2000" dirty="0">
              <a:latin typeface="Times New Roman" pitchFamily="18" charset="0"/>
              <a:cs typeface="Times New Roman" pitchFamily="18" charset="0"/>
            </a:rPr>
            <a:t>:</a:t>
          </a:r>
        </a:p>
      </dgm:t>
    </dgm:pt>
    <dgm:pt modelId="{C27AEA09-3552-4D03-9952-59495A93AEF4}" type="sibTrans" cxnId="{937B70FC-EED3-4832-8A0C-A705AD90E207}">
      <dgm:prSet/>
      <dgm:spPr/>
      <dgm:t>
        <a:bodyPr/>
        <a:lstStyle/>
        <a:p>
          <a:endParaRPr lang="en-US"/>
        </a:p>
      </dgm:t>
    </dgm:pt>
    <dgm:pt modelId="{C55E43F3-B1AE-43BC-A0E4-045376BCB1B7}" type="parTrans" cxnId="{937B70FC-EED3-4832-8A0C-A705AD90E207}">
      <dgm:prSet/>
      <dgm:spPr/>
      <dgm:t>
        <a:bodyPr/>
        <a:lstStyle/>
        <a:p>
          <a:endParaRPr lang="en-US"/>
        </a:p>
      </dgm:t>
    </dgm:pt>
    <dgm:pt modelId="{B8973DFC-C456-41DE-B85B-B8BBE168950F}">
      <dgm:prSet custT="1"/>
      <dgm:spPr/>
      <dgm:t>
        <a:bodyPr/>
        <a:lstStyle/>
        <a:p>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DH</a:t>
          </a:r>
        </a:p>
      </dgm:t>
    </dgm:pt>
    <dgm:pt modelId="{4B194F81-21F9-4F2C-83F8-3790BF6B83DC}" type="parTrans" cxnId="{EC662032-126F-45D7-9C46-2BD4BA962FD3}">
      <dgm:prSet/>
      <dgm:spPr/>
    </dgm:pt>
    <dgm:pt modelId="{3C1F1CA8-6600-477A-AEF8-02DCB76EEA2D}" type="sibTrans" cxnId="{EC662032-126F-45D7-9C46-2BD4BA962FD3}">
      <dgm:prSet/>
      <dgm:spPr/>
    </dgm:pt>
    <dgm:pt modelId="{8AA7D074-935D-46F7-99B9-E5A3D3DB6FDF}" type="pres">
      <dgm:prSet presAssocID="{12410BEE-D6F0-4DD6-9F37-388D16804B4F}" presName="linearFlow" presStyleCnt="0">
        <dgm:presLayoutVars>
          <dgm:dir/>
          <dgm:animLvl val="lvl"/>
          <dgm:resizeHandles val="exact"/>
        </dgm:presLayoutVars>
      </dgm:prSet>
      <dgm:spPr/>
      <dgm:t>
        <a:bodyPr/>
        <a:lstStyle/>
        <a:p>
          <a:endParaRPr lang="en-US"/>
        </a:p>
      </dgm:t>
    </dgm:pt>
    <dgm:pt modelId="{5E2CC1FE-124D-4FAB-84D8-08A3C8C86FE9}" type="pres">
      <dgm:prSet presAssocID="{F38FC14A-2937-40CD-9FB4-571DBFF1064D}" presName="composite" presStyleCnt="0"/>
      <dgm:spPr/>
    </dgm:pt>
    <dgm:pt modelId="{0984C121-5FC1-419A-8CE5-24159B25FFB5}" type="pres">
      <dgm:prSet presAssocID="{F38FC14A-2937-40CD-9FB4-571DBFF1064D}" presName="parTx" presStyleLbl="node1" presStyleIdx="0" presStyleCnt="4">
        <dgm:presLayoutVars>
          <dgm:chMax val="0"/>
          <dgm:chPref val="0"/>
          <dgm:bulletEnabled val="1"/>
        </dgm:presLayoutVars>
      </dgm:prSet>
      <dgm:spPr/>
      <dgm:t>
        <a:bodyPr/>
        <a:lstStyle/>
        <a:p>
          <a:endParaRPr lang="en-US"/>
        </a:p>
      </dgm:t>
    </dgm:pt>
    <dgm:pt modelId="{B1CC862C-5F8D-474F-8E0B-8D542F3C5C14}" type="pres">
      <dgm:prSet presAssocID="{F38FC14A-2937-40CD-9FB4-571DBFF1064D}" presName="parSh" presStyleLbl="node1" presStyleIdx="0" presStyleCnt="4" custScaleX="113234" custScaleY="140062" custLinFactNeighborX="2324" custLinFactNeighborY="-45332"/>
      <dgm:spPr/>
      <dgm:t>
        <a:bodyPr/>
        <a:lstStyle/>
        <a:p>
          <a:endParaRPr lang="en-US"/>
        </a:p>
      </dgm:t>
    </dgm:pt>
    <dgm:pt modelId="{C6766127-B997-4F9F-9B93-0D97FCD381F8}" type="pres">
      <dgm:prSet presAssocID="{F38FC14A-2937-40CD-9FB4-571DBFF1064D}" presName="desTx" presStyleLbl="fgAcc1" presStyleIdx="0" presStyleCnt="4" custScaleX="141336" custScaleY="61873" custLinFactNeighborX="-9402" custLinFactNeighborY="-13326">
        <dgm:presLayoutVars>
          <dgm:bulletEnabled val="1"/>
        </dgm:presLayoutVars>
      </dgm:prSet>
      <dgm:spPr/>
      <dgm:t>
        <a:bodyPr/>
        <a:lstStyle/>
        <a:p>
          <a:endParaRPr lang="en-US"/>
        </a:p>
      </dgm:t>
    </dgm:pt>
    <dgm:pt modelId="{894EE373-46C1-4454-96BB-1B268AA2278A}" type="pres">
      <dgm:prSet presAssocID="{B82267B7-389F-42C0-8359-1C9E63D2A7E7}" presName="sibTrans" presStyleLbl="sibTrans2D1" presStyleIdx="0" presStyleCnt="3"/>
      <dgm:spPr/>
      <dgm:t>
        <a:bodyPr/>
        <a:lstStyle/>
        <a:p>
          <a:endParaRPr lang="en-US"/>
        </a:p>
      </dgm:t>
    </dgm:pt>
    <dgm:pt modelId="{5C95675A-2645-4450-AA9E-39FA5D923138}" type="pres">
      <dgm:prSet presAssocID="{B82267B7-389F-42C0-8359-1C9E63D2A7E7}" presName="connTx" presStyleLbl="sibTrans2D1" presStyleIdx="0" presStyleCnt="3"/>
      <dgm:spPr/>
      <dgm:t>
        <a:bodyPr/>
        <a:lstStyle/>
        <a:p>
          <a:endParaRPr lang="en-US"/>
        </a:p>
      </dgm:t>
    </dgm:pt>
    <dgm:pt modelId="{C30C5F1C-DB00-4496-9FDC-D98555917CAE}" type="pres">
      <dgm:prSet presAssocID="{386FF000-20B7-4143-8FAC-5EEF2247D7E9}" presName="composite" presStyleCnt="0"/>
      <dgm:spPr/>
    </dgm:pt>
    <dgm:pt modelId="{F942A568-C380-444F-B986-624697D56A8E}" type="pres">
      <dgm:prSet presAssocID="{386FF000-20B7-4143-8FAC-5EEF2247D7E9}" presName="parTx" presStyleLbl="node1" presStyleIdx="0" presStyleCnt="4">
        <dgm:presLayoutVars>
          <dgm:chMax val="0"/>
          <dgm:chPref val="0"/>
          <dgm:bulletEnabled val="1"/>
        </dgm:presLayoutVars>
      </dgm:prSet>
      <dgm:spPr/>
      <dgm:t>
        <a:bodyPr/>
        <a:lstStyle/>
        <a:p>
          <a:endParaRPr lang="en-US"/>
        </a:p>
      </dgm:t>
    </dgm:pt>
    <dgm:pt modelId="{8E438299-BF90-4499-835F-AE806A6330EB}" type="pres">
      <dgm:prSet presAssocID="{386FF000-20B7-4143-8FAC-5EEF2247D7E9}" presName="parSh" presStyleLbl="node1" presStyleIdx="1" presStyleCnt="4" custScaleX="123789" custLinFactNeighborX="775" custLinFactNeighborY="-33332"/>
      <dgm:spPr/>
      <dgm:t>
        <a:bodyPr/>
        <a:lstStyle/>
        <a:p>
          <a:endParaRPr lang="en-US"/>
        </a:p>
      </dgm:t>
    </dgm:pt>
    <dgm:pt modelId="{7612F86E-E055-4158-A1C0-49D98AFC89CC}" type="pres">
      <dgm:prSet presAssocID="{386FF000-20B7-4143-8FAC-5EEF2247D7E9}" presName="desTx" presStyleLbl="fgAcc1" presStyleIdx="1" presStyleCnt="4" custScaleX="136067" custScaleY="56115" custLinFactNeighborX="-8910" custLinFactNeighborY="-17569">
        <dgm:presLayoutVars>
          <dgm:bulletEnabled val="1"/>
        </dgm:presLayoutVars>
      </dgm:prSet>
      <dgm:spPr/>
      <dgm:t>
        <a:bodyPr/>
        <a:lstStyle/>
        <a:p>
          <a:endParaRPr lang="en-US"/>
        </a:p>
      </dgm:t>
    </dgm:pt>
    <dgm:pt modelId="{0757951B-0ED5-40BA-95BF-A65753B14525}" type="pres">
      <dgm:prSet presAssocID="{8E603B12-CEF0-4BEB-B52A-D756461ABD44}" presName="sibTrans" presStyleLbl="sibTrans2D1" presStyleIdx="1" presStyleCnt="3"/>
      <dgm:spPr/>
      <dgm:t>
        <a:bodyPr/>
        <a:lstStyle/>
        <a:p>
          <a:endParaRPr lang="en-US"/>
        </a:p>
      </dgm:t>
    </dgm:pt>
    <dgm:pt modelId="{1D508A80-5E27-4CCF-A32D-2A0547E40622}" type="pres">
      <dgm:prSet presAssocID="{8E603B12-CEF0-4BEB-B52A-D756461ABD44}" presName="connTx" presStyleLbl="sibTrans2D1" presStyleIdx="1" presStyleCnt="3"/>
      <dgm:spPr/>
      <dgm:t>
        <a:bodyPr/>
        <a:lstStyle/>
        <a:p>
          <a:endParaRPr lang="en-US"/>
        </a:p>
      </dgm:t>
    </dgm:pt>
    <dgm:pt modelId="{868524F8-AC83-4495-BFED-605E31CFF7F4}" type="pres">
      <dgm:prSet presAssocID="{5DB27C6E-779B-4147-9EF2-726F8D82DD32}" presName="composite" presStyleCnt="0"/>
      <dgm:spPr/>
    </dgm:pt>
    <dgm:pt modelId="{780ED63A-3B6E-4D1A-9D61-95D7906F3F66}" type="pres">
      <dgm:prSet presAssocID="{5DB27C6E-779B-4147-9EF2-726F8D82DD32}" presName="parTx" presStyleLbl="node1" presStyleIdx="1" presStyleCnt="4">
        <dgm:presLayoutVars>
          <dgm:chMax val="0"/>
          <dgm:chPref val="0"/>
          <dgm:bulletEnabled val="1"/>
        </dgm:presLayoutVars>
      </dgm:prSet>
      <dgm:spPr/>
      <dgm:t>
        <a:bodyPr/>
        <a:lstStyle/>
        <a:p>
          <a:endParaRPr lang="en-US"/>
        </a:p>
      </dgm:t>
    </dgm:pt>
    <dgm:pt modelId="{4B1A176F-BA56-4980-B53E-8C6AE71D30D4}" type="pres">
      <dgm:prSet presAssocID="{5DB27C6E-779B-4147-9EF2-726F8D82DD32}" presName="parSh" presStyleLbl="node1" presStyleIdx="2" presStyleCnt="4" custScaleX="131771" custScaleY="98830" custLinFactNeighborX="3099" custLinFactNeighborY="-41332"/>
      <dgm:spPr/>
      <dgm:t>
        <a:bodyPr/>
        <a:lstStyle/>
        <a:p>
          <a:endParaRPr lang="en-US"/>
        </a:p>
      </dgm:t>
    </dgm:pt>
    <dgm:pt modelId="{79C3660F-D87A-4693-A083-0BA386AD7955}" type="pres">
      <dgm:prSet presAssocID="{5DB27C6E-779B-4147-9EF2-726F8D82DD32}" presName="desTx" presStyleLbl="fgAcc1" presStyleIdx="2" presStyleCnt="4" custScaleX="148173" custScaleY="60107" custLinFactNeighborX="-6205" custLinFactNeighborY="-13225">
        <dgm:presLayoutVars>
          <dgm:bulletEnabled val="1"/>
        </dgm:presLayoutVars>
      </dgm:prSet>
      <dgm:spPr/>
      <dgm:t>
        <a:bodyPr/>
        <a:lstStyle/>
        <a:p>
          <a:endParaRPr lang="en-US"/>
        </a:p>
      </dgm:t>
    </dgm:pt>
    <dgm:pt modelId="{136B02D2-8DFF-4904-A469-C70E3291D905}" type="pres">
      <dgm:prSet presAssocID="{41BB37F9-12CC-4AF0-A68D-F88C7F2C94DC}" presName="sibTrans" presStyleLbl="sibTrans2D1" presStyleIdx="2" presStyleCnt="3"/>
      <dgm:spPr/>
      <dgm:t>
        <a:bodyPr/>
        <a:lstStyle/>
        <a:p>
          <a:endParaRPr lang="en-US"/>
        </a:p>
      </dgm:t>
    </dgm:pt>
    <dgm:pt modelId="{05A6564F-98C7-4F32-89D7-C7A4E2CB8127}" type="pres">
      <dgm:prSet presAssocID="{41BB37F9-12CC-4AF0-A68D-F88C7F2C94DC}" presName="connTx" presStyleLbl="sibTrans2D1" presStyleIdx="2" presStyleCnt="3"/>
      <dgm:spPr/>
      <dgm:t>
        <a:bodyPr/>
        <a:lstStyle/>
        <a:p>
          <a:endParaRPr lang="en-US"/>
        </a:p>
      </dgm:t>
    </dgm:pt>
    <dgm:pt modelId="{E3A7B798-F628-4D28-A741-CAB40B9F4225}" type="pres">
      <dgm:prSet presAssocID="{C42BEDCE-1FE6-4F81-8376-3F7A8D0B51DF}" presName="composite" presStyleCnt="0"/>
      <dgm:spPr/>
    </dgm:pt>
    <dgm:pt modelId="{F57873B0-BFE1-4240-9467-D47BFD8A43BA}" type="pres">
      <dgm:prSet presAssocID="{C42BEDCE-1FE6-4F81-8376-3F7A8D0B51DF}" presName="parTx" presStyleLbl="node1" presStyleIdx="2" presStyleCnt="4">
        <dgm:presLayoutVars>
          <dgm:chMax val="0"/>
          <dgm:chPref val="0"/>
          <dgm:bulletEnabled val="1"/>
        </dgm:presLayoutVars>
      </dgm:prSet>
      <dgm:spPr/>
      <dgm:t>
        <a:bodyPr/>
        <a:lstStyle/>
        <a:p>
          <a:endParaRPr lang="en-US"/>
        </a:p>
      </dgm:t>
    </dgm:pt>
    <dgm:pt modelId="{FEDD4C8B-BC00-41C3-B0B1-7A7E97872628}" type="pres">
      <dgm:prSet presAssocID="{C42BEDCE-1FE6-4F81-8376-3F7A8D0B51DF}" presName="parSh" presStyleLbl="node1" presStyleIdx="3" presStyleCnt="4" custScaleX="147862" custLinFactNeighborX="2402" custLinFactNeighborY="-22715"/>
      <dgm:spPr/>
      <dgm:t>
        <a:bodyPr/>
        <a:lstStyle/>
        <a:p>
          <a:endParaRPr lang="en-US"/>
        </a:p>
      </dgm:t>
    </dgm:pt>
    <dgm:pt modelId="{D96EA158-6855-4485-A4C6-D439A4CBF722}" type="pres">
      <dgm:prSet presAssocID="{C42BEDCE-1FE6-4F81-8376-3F7A8D0B51DF}" presName="desTx" presStyleLbl="fgAcc1" presStyleIdx="3" presStyleCnt="4" custScaleX="159279" custScaleY="53516" custLinFactNeighborX="-10448" custLinFactNeighborY="-18871">
        <dgm:presLayoutVars>
          <dgm:bulletEnabled val="1"/>
        </dgm:presLayoutVars>
      </dgm:prSet>
      <dgm:spPr/>
      <dgm:t>
        <a:bodyPr/>
        <a:lstStyle/>
        <a:p>
          <a:endParaRPr lang="en-US"/>
        </a:p>
      </dgm:t>
    </dgm:pt>
  </dgm:ptLst>
  <dgm:cxnLst>
    <dgm:cxn modelId="{D376221A-6802-4882-812E-75D4377AA483}" srcId="{F38FC14A-2937-40CD-9FB4-571DBFF1064D}" destId="{3E0C0B11-513F-4508-9591-CD3509FC75BD}" srcOrd="1" destOrd="0" parTransId="{36EB9649-F8B7-405B-AAD3-47841C23489B}" sibTransId="{ED740932-DFCD-4D8B-A126-F059062B0AE2}"/>
    <dgm:cxn modelId="{ABB3A1F8-F36E-485F-8ED8-455B41580BA8}" srcId="{F38FC14A-2937-40CD-9FB4-571DBFF1064D}" destId="{73243888-6D1D-4EED-9D12-F03948489BA4}" srcOrd="2" destOrd="0" parTransId="{7FBA7449-66AA-4CFB-AE6D-9FBF0BEF2824}" sibTransId="{3C4B6102-7D91-4551-B3CE-DAD7F158724F}"/>
    <dgm:cxn modelId="{D7C63E6B-3858-47F1-890A-DE329354E73E}" srcId="{C42BEDCE-1FE6-4F81-8376-3F7A8D0B51DF}" destId="{14FF8C60-281A-4F1E-8698-4E5156F322F3}" srcOrd="0" destOrd="0" parTransId="{62B18CCC-225D-4CA0-9ABE-180AB69250E1}" sibTransId="{727C98B5-553E-499E-A829-B5765CA24B2C}"/>
    <dgm:cxn modelId="{48BCF18B-D88A-4C9D-84F0-5759FFCA60BB}" srcId="{5DB27C6E-779B-4147-9EF2-726F8D82DD32}" destId="{0BEA76FF-0F3F-499D-92D4-37F5BAEB58EB}" srcOrd="2" destOrd="0" parTransId="{F21A64D6-ECC3-4B2B-98BB-1FDBFB68E3AD}" sibTransId="{E7C6F99C-344F-440C-AA48-5A48399DD0F0}"/>
    <dgm:cxn modelId="{F45EB223-1BDB-40F2-ACA4-80297CF42C6F}" type="presOf" srcId="{12410BEE-D6F0-4DD6-9F37-388D16804B4F}" destId="{8AA7D074-935D-46F7-99B9-E5A3D3DB6FDF}" srcOrd="0" destOrd="0" presId="urn:microsoft.com/office/officeart/2005/8/layout/process3#1"/>
    <dgm:cxn modelId="{FB9DE057-5E12-492C-8327-864DDC337794}" type="presOf" srcId="{386FF000-20B7-4143-8FAC-5EEF2247D7E9}" destId="{F942A568-C380-444F-B986-624697D56A8E}" srcOrd="0" destOrd="0" presId="urn:microsoft.com/office/officeart/2005/8/layout/process3#1"/>
    <dgm:cxn modelId="{95C2F89E-4638-4382-9579-01D4061B0A94}" type="presOf" srcId="{8ADC634F-58DC-44DE-BD8A-EC21ED257367}" destId="{7612F86E-E055-4158-A1C0-49D98AFC89CC}" srcOrd="0" destOrd="0" presId="urn:microsoft.com/office/officeart/2005/8/layout/process3#1"/>
    <dgm:cxn modelId="{2CC7A348-34FA-4DC6-9984-070D2719923B}" type="presOf" srcId="{C42BEDCE-1FE6-4F81-8376-3F7A8D0B51DF}" destId="{FEDD4C8B-BC00-41C3-B0B1-7A7E97872628}" srcOrd="1" destOrd="0" presId="urn:microsoft.com/office/officeart/2005/8/layout/process3#1"/>
    <dgm:cxn modelId="{8B797106-E9D7-49E4-89DA-A0645F7E93CA}" type="presOf" srcId="{8E603B12-CEF0-4BEB-B52A-D756461ABD44}" destId="{1D508A80-5E27-4CCF-A32D-2A0547E40622}" srcOrd="1" destOrd="0" presId="urn:microsoft.com/office/officeart/2005/8/layout/process3#1"/>
    <dgm:cxn modelId="{15342378-C51A-448D-87B9-95911352E390}" srcId="{C42BEDCE-1FE6-4F81-8376-3F7A8D0B51DF}" destId="{9C8540B1-AB9B-4E1A-9F6D-991A6AD1F786}" srcOrd="2" destOrd="0" parTransId="{4E081DA7-0C75-446D-A664-24106CA0F405}" sibTransId="{F45E6190-73D5-4D1B-B75A-D439E12C7BC6}"/>
    <dgm:cxn modelId="{86C2AE16-074F-460D-A7D8-9A1675F2D07C}" type="presOf" srcId="{B8973DFC-C456-41DE-B85B-B8BBE168950F}" destId="{79C3660F-D87A-4693-A083-0BA386AD7955}" srcOrd="0" destOrd="1" presId="urn:microsoft.com/office/officeart/2005/8/layout/process3#1"/>
    <dgm:cxn modelId="{D097F0C6-AE06-4A32-9856-B95BF7B559BD}" type="presOf" srcId="{B82267B7-389F-42C0-8359-1C9E63D2A7E7}" destId="{894EE373-46C1-4454-96BB-1B268AA2278A}" srcOrd="0" destOrd="0" presId="urn:microsoft.com/office/officeart/2005/8/layout/process3#1"/>
    <dgm:cxn modelId="{03ADB4C7-96C0-4550-9DE8-16BE644979D1}" type="presOf" srcId="{5DB27C6E-779B-4147-9EF2-726F8D82DD32}" destId="{4B1A176F-BA56-4980-B53E-8C6AE71D30D4}" srcOrd="1" destOrd="0" presId="urn:microsoft.com/office/officeart/2005/8/layout/process3#1"/>
    <dgm:cxn modelId="{2F8F31FC-66E1-4443-8463-ACB8AC3B395E}" srcId="{C42BEDCE-1FE6-4F81-8376-3F7A8D0B51DF}" destId="{DAEAB46D-32B0-422A-8407-A4AB154C7ECA}" srcOrd="3" destOrd="0" parTransId="{1E613F72-BBEC-4B1E-A3E9-6DC2F6431654}" sibTransId="{FDD2A2F4-0DC1-484E-A4EA-5D81D62E999B}"/>
    <dgm:cxn modelId="{A308ECE2-6597-47D3-929A-F339F81CCF72}" type="presOf" srcId="{8C9F67D1-E75C-4194-8635-3B247EC47BE0}" destId="{79C3660F-D87A-4693-A083-0BA386AD7955}" srcOrd="0" destOrd="4" presId="urn:microsoft.com/office/officeart/2005/8/layout/process3#1"/>
    <dgm:cxn modelId="{AFE1A0BA-9941-4719-B0D4-15FD5B7AF59E}" type="presOf" srcId="{41BB37F9-12CC-4AF0-A68D-F88C7F2C94DC}" destId="{05A6564F-98C7-4F32-89D7-C7A4E2CB8127}" srcOrd="1" destOrd="0" presId="urn:microsoft.com/office/officeart/2005/8/layout/process3#1"/>
    <dgm:cxn modelId="{723E102B-0D57-4EC1-BB5A-899618D0DD9B}" type="presOf" srcId="{F38FC14A-2937-40CD-9FB4-571DBFF1064D}" destId="{0984C121-5FC1-419A-8CE5-24159B25FFB5}" srcOrd="0" destOrd="0" presId="urn:microsoft.com/office/officeart/2005/8/layout/process3#1"/>
    <dgm:cxn modelId="{275AFC0A-D501-42B2-95CC-3603F2C958B7}" srcId="{C42BEDCE-1FE6-4F81-8376-3F7A8D0B51DF}" destId="{94E8CC56-59BB-4676-A5EF-C766677AC716}" srcOrd="1" destOrd="0" parTransId="{FC49FEB6-1D47-46EB-B627-DBE5582FB1B4}" sibTransId="{F40EF5B0-7AC4-40F3-9EE2-DFFED64C689A}"/>
    <dgm:cxn modelId="{823581EB-9708-4E7E-9267-9B70AEEEBD66}" type="presOf" srcId="{17D79B92-0573-4C3E-A8D1-6FB6D6CE9A14}" destId="{79C3660F-D87A-4693-A083-0BA386AD7955}" srcOrd="0" destOrd="5" presId="urn:microsoft.com/office/officeart/2005/8/layout/process3#1"/>
    <dgm:cxn modelId="{122570EC-8214-45EB-8963-314DCC2C186E}" type="presOf" srcId="{C42BEDCE-1FE6-4F81-8376-3F7A8D0B51DF}" destId="{F57873B0-BFE1-4240-9467-D47BFD8A43BA}" srcOrd="0" destOrd="0" presId="urn:microsoft.com/office/officeart/2005/8/layout/process3#1"/>
    <dgm:cxn modelId="{3ED8430B-8ED2-4433-A9C9-EAA886FCD3DD}" type="presOf" srcId="{386FF000-20B7-4143-8FAC-5EEF2247D7E9}" destId="{8E438299-BF90-4499-835F-AE806A6330EB}" srcOrd="1" destOrd="0" presId="urn:microsoft.com/office/officeart/2005/8/layout/process3#1"/>
    <dgm:cxn modelId="{2000F19F-FF08-454B-8711-21E95E11EE89}" srcId="{386FF000-20B7-4143-8FAC-5EEF2247D7E9}" destId="{8ADC634F-58DC-44DE-BD8A-EC21ED257367}" srcOrd="0" destOrd="0" parTransId="{F79D06EC-64C6-4F3D-839A-C37A597AC8B2}" sibTransId="{FC644745-A5B9-480F-A5D8-0171B9EFA572}"/>
    <dgm:cxn modelId="{27B660CC-7658-4B34-A97B-B90D0EAE2018}" srcId="{5DB27C6E-779B-4147-9EF2-726F8D82DD32}" destId="{8C9F67D1-E75C-4194-8635-3B247EC47BE0}" srcOrd="4" destOrd="0" parTransId="{D75F14DC-8209-4C97-947C-F3619E6B51EA}" sibTransId="{C7A995C6-363B-4775-B866-0C96DC9F2781}"/>
    <dgm:cxn modelId="{EE226DA4-49F5-4DF5-895A-CE586DD6B25B}" type="presOf" srcId="{5DB27C6E-779B-4147-9EF2-726F8D82DD32}" destId="{780ED63A-3B6E-4D1A-9D61-95D7906F3F66}" srcOrd="0" destOrd="0" presId="urn:microsoft.com/office/officeart/2005/8/layout/process3#1"/>
    <dgm:cxn modelId="{446C4C95-A5EE-486E-8B3F-8A67E26D7337}" type="presOf" srcId="{76328793-E73D-40DE-AC42-FC8D78867352}" destId="{79C3660F-D87A-4693-A083-0BA386AD7955}" srcOrd="0" destOrd="6" presId="urn:microsoft.com/office/officeart/2005/8/layout/process3#1"/>
    <dgm:cxn modelId="{937B70FC-EED3-4832-8A0C-A705AD90E207}" srcId="{5DB27C6E-779B-4147-9EF2-726F8D82DD32}" destId="{78F6F6E6-48D6-4CD5-8C6B-896244F47BBB}" srcOrd="0" destOrd="0" parTransId="{C55E43F3-B1AE-43BC-A0E4-045376BCB1B7}" sibTransId="{C27AEA09-3552-4D03-9952-59495A93AEF4}"/>
    <dgm:cxn modelId="{6C3F4032-A449-4B70-992D-606E5BD1D598}" type="presOf" srcId="{94E8CC56-59BB-4676-A5EF-C766677AC716}" destId="{D96EA158-6855-4485-A4C6-D439A4CBF722}" srcOrd="0" destOrd="1" presId="urn:microsoft.com/office/officeart/2005/8/layout/process3#1"/>
    <dgm:cxn modelId="{44CA0B70-6200-4C56-8101-02D1B51ADCF4}" srcId="{5DB27C6E-779B-4147-9EF2-726F8D82DD32}" destId="{17D79B92-0573-4C3E-A8D1-6FB6D6CE9A14}" srcOrd="5" destOrd="0" parTransId="{1276A4A5-0CE9-4C02-805E-D23C7C64936B}" sibTransId="{E6A8BCE0-DF49-4F43-BC88-4E5E75294693}"/>
    <dgm:cxn modelId="{64D1612E-57E1-4E89-A663-D1A39828815D}" type="presOf" srcId="{78F6F6E6-48D6-4CD5-8C6B-896244F47BBB}" destId="{79C3660F-D87A-4693-A083-0BA386AD7955}" srcOrd="0" destOrd="0" presId="urn:microsoft.com/office/officeart/2005/8/layout/process3#1"/>
    <dgm:cxn modelId="{EC891D26-22ED-495B-AEEF-0EE5B5E619D6}" type="presOf" srcId="{0BEA76FF-0F3F-499D-92D4-37F5BAEB58EB}" destId="{79C3660F-D87A-4693-A083-0BA386AD7955}" srcOrd="0" destOrd="2" presId="urn:microsoft.com/office/officeart/2005/8/layout/process3#1"/>
    <dgm:cxn modelId="{6A42108A-0D8C-457F-A2DA-8456CE6C4763}" type="presOf" srcId="{41BB37F9-12CC-4AF0-A68D-F88C7F2C94DC}" destId="{136B02D2-8DFF-4904-A469-C70E3291D905}" srcOrd="0" destOrd="0" presId="urn:microsoft.com/office/officeart/2005/8/layout/process3#1"/>
    <dgm:cxn modelId="{AA4EE976-BC99-47A6-8E8C-BF7B1EA2A2C6}" type="presOf" srcId="{D43ED58F-B692-4207-9307-AD60B9B20C7F}" destId="{79C3660F-D87A-4693-A083-0BA386AD7955}" srcOrd="0" destOrd="3" presId="urn:microsoft.com/office/officeart/2005/8/layout/process3#1"/>
    <dgm:cxn modelId="{21A90525-E39C-4F33-8704-5BD57497661B}" type="presOf" srcId="{73243888-6D1D-4EED-9D12-F03948489BA4}" destId="{C6766127-B997-4F9F-9B93-0D97FCD381F8}" srcOrd="0" destOrd="2" presId="urn:microsoft.com/office/officeart/2005/8/layout/process3#1"/>
    <dgm:cxn modelId="{1C45CE80-4A8A-41B5-B99C-EB2C5E253A8B}" srcId="{5DB27C6E-779B-4147-9EF2-726F8D82DD32}" destId="{D43ED58F-B692-4207-9307-AD60B9B20C7F}" srcOrd="3" destOrd="0" parTransId="{EA7CECAF-4801-4E59-9FAA-7F43D363B03A}" sibTransId="{9F2F2EAB-5BD5-4F55-B2CE-15F7A8C5352D}"/>
    <dgm:cxn modelId="{FBA5121E-9D30-4094-8704-AF56E8712642}" type="presOf" srcId="{9C8540B1-AB9B-4E1A-9F6D-991A6AD1F786}" destId="{D96EA158-6855-4485-A4C6-D439A4CBF722}" srcOrd="0" destOrd="2" presId="urn:microsoft.com/office/officeart/2005/8/layout/process3#1"/>
    <dgm:cxn modelId="{E0E0F1AA-4DD2-4608-A3AD-728D885FA675}" srcId="{F38FC14A-2937-40CD-9FB4-571DBFF1064D}" destId="{25C3CEAD-EB39-4290-98A1-293617BCE326}" srcOrd="0" destOrd="0" parTransId="{A0FEF668-C1D9-474B-92C4-5E6D6323CD2C}" sibTransId="{3467248A-C0EF-4CD0-9E58-FA23B17AC61B}"/>
    <dgm:cxn modelId="{FB2B79B8-DF88-4C45-A4BF-7B24D79FDBA3}" type="presOf" srcId="{F38FC14A-2937-40CD-9FB4-571DBFF1064D}" destId="{B1CC862C-5F8D-474F-8E0B-8D542F3C5C14}" srcOrd="1" destOrd="0" presId="urn:microsoft.com/office/officeart/2005/8/layout/process3#1"/>
    <dgm:cxn modelId="{EC662032-126F-45D7-9C46-2BD4BA962FD3}" srcId="{5DB27C6E-779B-4147-9EF2-726F8D82DD32}" destId="{B8973DFC-C456-41DE-B85B-B8BBE168950F}" srcOrd="1" destOrd="0" parTransId="{4B194F81-21F9-4F2C-83F8-3790BF6B83DC}" sibTransId="{3C1F1CA8-6600-477A-AEF8-02DCB76EEA2D}"/>
    <dgm:cxn modelId="{49B9D58F-7345-443D-B8AD-45D8B99BC3C7}" srcId="{12410BEE-D6F0-4DD6-9F37-388D16804B4F}" destId="{F38FC14A-2937-40CD-9FB4-571DBFF1064D}" srcOrd="0" destOrd="0" parTransId="{99950D4A-207C-45EE-9A3D-497198F1495F}" sibTransId="{B82267B7-389F-42C0-8359-1C9E63D2A7E7}"/>
    <dgm:cxn modelId="{01EC73B9-A694-46B7-8621-0877736ADE6D}" srcId="{5DB27C6E-779B-4147-9EF2-726F8D82DD32}" destId="{76328793-E73D-40DE-AC42-FC8D78867352}" srcOrd="6" destOrd="0" parTransId="{95A3D529-59CA-4B7F-88D9-3919BDDF876F}" sibTransId="{44064DEE-6585-423F-A8D2-4B5A0D57B5D1}"/>
    <dgm:cxn modelId="{D8316507-51C0-4506-AD7C-95718CCB68FD}" type="presOf" srcId="{B82267B7-389F-42C0-8359-1C9E63D2A7E7}" destId="{5C95675A-2645-4450-AA9E-39FA5D923138}" srcOrd="1" destOrd="0" presId="urn:microsoft.com/office/officeart/2005/8/layout/process3#1"/>
    <dgm:cxn modelId="{65366D71-7A21-4604-96B8-CAA762893817}" type="presOf" srcId="{14FF8C60-281A-4F1E-8698-4E5156F322F3}" destId="{D96EA158-6855-4485-A4C6-D439A4CBF722}" srcOrd="0" destOrd="0" presId="urn:microsoft.com/office/officeart/2005/8/layout/process3#1"/>
    <dgm:cxn modelId="{91DC694D-A2FA-49D5-8984-7768BFA9241C}" type="presOf" srcId="{8E603B12-CEF0-4BEB-B52A-D756461ABD44}" destId="{0757951B-0ED5-40BA-95BF-A65753B14525}" srcOrd="0" destOrd="0" presId="urn:microsoft.com/office/officeart/2005/8/layout/process3#1"/>
    <dgm:cxn modelId="{3799EB1D-D8ED-476E-AEEA-1D5F414A6AD3}" srcId="{12410BEE-D6F0-4DD6-9F37-388D16804B4F}" destId="{5DB27C6E-779B-4147-9EF2-726F8D82DD32}" srcOrd="2" destOrd="0" parTransId="{911D58DB-96FC-4EAD-A4BC-D829998B718A}" sibTransId="{41BB37F9-12CC-4AF0-A68D-F88C7F2C94DC}"/>
    <dgm:cxn modelId="{CBE8AB8A-300B-455C-926F-529294F4106B}" srcId="{12410BEE-D6F0-4DD6-9F37-388D16804B4F}" destId="{386FF000-20B7-4143-8FAC-5EEF2247D7E9}" srcOrd="1" destOrd="0" parTransId="{EB98A708-CD81-4867-AC71-BC4873F884FE}" sibTransId="{8E603B12-CEF0-4BEB-B52A-D756461ABD44}"/>
    <dgm:cxn modelId="{4A6ABA5B-91D8-4D0F-978B-856E7A6AFEBD}" srcId="{12410BEE-D6F0-4DD6-9F37-388D16804B4F}" destId="{C42BEDCE-1FE6-4F81-8376-3F7A8D0B51DF}" srcOrd="3" destOrd="0" parTransId="{3761DB0B-527A-49AC-8C3A-7D4415833C28}" sibTransId="{D1879044-B752-41F1-B59A-50C217502863}"/>
    <dgm:cxn modelId="{44AE5B0D-925F-41A4-97E6-9E34B062CF23}" type="presOf" srcId="{3E0C0B11-513F-4508-9591-CD3509FC75BD}" destId="{C6766127-B997-4F9F-9B93-0D97FCD381F8}" srcOrd="0" destOrd="1" presId="urn:microsoft.com/office/officeart/2005/8/layout/process3#1"/>
    <dgm:cxn modelId="{5226EFD4-4F04-4679-B353-9760E8F688A0}" type="presOf" srcId="{DAEAB46D-32B0-422A-8407-A4AB154C7ECA}" destId="{D96EA158-6855-4485-A4C6-D439A4CBF722}" srcOrd="0" destOrd="3" presId="urn:microsoft.com/office/officeart/2005/8/layout/process3#1"/>
    <dgm:cxn modelId="{D21111EA-6F4A-4CC9-802D-81A846EC4101}" type="presOf" srcId="{25C3CEAD-EB39-4290-98A1-293617BCE326}" destId="{C6766127-B997-4F9F-9B93-0D97FCD381F8}" srcOrd="0" destOrd="0" presId="urn:microsoft.com/office/officeart/2005/8/layout/process3#1"/>
    <dgm:cxn modelId="{A95C39EC-7F4C-43E1-B1EC-FE98383D16A2}" type="presParOf" srcId="{8AA7D074-935D-46F7-99B9-E5A3D3DB6FDF}" destId="{5E2CC1FE-124D-4FAB-84D8-08A3C8C86FE9}" srcOrd="0" destOrd="0" presId="urn:microsoft.com/office/officeart/2005/8/layout/process3#1"/>
    <dgm:cxn modelId="{365C1AE8-49E8-4AF4-802D-EA293CFDA5D6}" type="presParOf" srcId="{5E2CC1FE-124D-4FAB-84D8-08A3C8C86FE9}" destId="{0984C121-5FC1-419A-8CE5-24159B25FFB5}" srcOrd="0" destOrd="0" presId="urn:microsoft.com/office/officeart/2005/8/layout/process3#1"/>
    <dgm:cxn modelId="{3F51740C-8690-4A2D-85F2-378D696DD8E4}" type="presParOf" srcId="{5E2CC1FE-124D-4FAB-84D8-08A3C8C86FE9}" destId="{B1CC862C-5F8D-474F-8E0B-8D542F3C5C14}" srcOrd="1" destOrd="0" presId="urn:microsoft.com/office/officeart/2005/8/layout/process3#1"/>
    <dgm:cxn modelId="{6C40DAA3-0556-4A78-BE93-CA178564C8BA}" type="presParOf" srcId="{5E2CC1FE-124D-4FAB-84D8-08A3C8C86FE9}" destId="{C6766127-B997-4F9F-9B93-0D97FCD381F8}" srcOrd="2" destOrd="0" presId="urn:microsoft.com/office/officeart/2005/8/layout/process3#1"/>
    <dgm:cxn modelId="{C1F8B3F0-92B9-4745-8688-E8D1F9DD2FBA}" type="presParOf" srcId="{8AA7D074-935D-46F7-99B9-E5A3D3DB6FDF}" destId="{894EE373-46C1-4454-96BB-1B268AA2278A}" srcOrd="1" destOrd="0" presId="urn:microsoft.com/office/officeart/2005/8/layout/process3#1"/>
    <dgm:cxn modelId="{FE2FF1AE-4384-4DB0-88A3-D6B3F928CBF8}" type="presParOf" srcId="{894EE373-46C1-4454-96BB-1B268AA2278A}" destId="{5C95675A-2645-4450-AA9E-39FA5D923138}" srcOrd="0" destOrd="0" presId="urn:microsoft.com/office/officeart/2005/8/layout/process3#1"/>
    <dgm:cxn modelId="{8A836931-41F6-41C1-AFCC-A17FBB2D530A}" type="presParOf" srcId="{8AA7D074-935D-46F7-99B9-E5A3D3DB6FDF}" destId="{C30C5F1C-DB00-4496-9FDC-D98555917CAE}" srcOrd="2" destOrd="0" presId="urn:microsoft.com/office/officeart/2005/8/layout/process3#1"/>
    <dgm:cxn modelId="{9E402118-59AA-4E00-A728-09B370A419F7}" type="presParOf" srcId="{C30C5F1C-DB00-4496-9FDC-D98555917CAE}" destId="{F942A568-C380-444F-B986-624697D56A8E}" srcOrd="0" destOrd="0" presId="urn:microsoft.com/office/officeart/2005/8/layout/process3#1"/>
    <dgm:cxn modelId="{CF2EB1AD-952F-490E-8EAF-B56319A5666D}" type="presParOf" srcId="{C30C5F1C-DB00-4496-9FDC-D98555917CAE}" destId="{8E438299-BF90-4499-835F-AE806A6330EB}" srcOrd="1" destOrd="0" presId="urn:microsoft.com/office/officeart/2005/8/layout/process3#1"/>
    <dgm:cxn modelId="{299C74AD-2EC5-4436-9410-2E0C389A4337}" type="presParOf" srcId="{C30C5F1C-DB00-4496-9FDC-D98555917CAE}" destId="{7612F86E-E055-4158-A1C0-49D98AFC89CC}" srcOrd="2" destOrd="0" presId="urn:microsoft.com/office/officeart/2005/8/layout/process3#1"/>
    <dgm:cxn modelId="{348C0222-4734-4A62-B117-7BFDCC347072}" type="presParOf" srcId="{8AA7D074-935D-46F7-99B9-E5A3D3DB6FDF}" destId="{0757951B-0ED5-40BA-95BF-A65753B14525}" srcOrd="3" destOrd="0" presId="urn:microsoft.com/office/officeart/2005/8/layout/process3#1"/>
    <dgm:cxn modelId="{4EA83DA0-6F2B-4658-A87C-D7496E8EE19A}" type="presParOf" srcId="{0757951B-0ED5-40BA-95BF-A65753B14525}" destId="{1D508A80-5E27-4CCF-A32D-2A0547E40622}" srcOrd="0" destOrd="0" presId="urn:microsoft.com/office/officeart/2005/8/layout/process3#1"/>
    <dgm:cxn modelId="{6AE369A9-8B36-4C63-B28B-2B3B315F9A1C}" type="presParOf" srcId="{8AA7D074-935D-46F7-99B9-E5A3D3DB6FDF}" destId="{868524F8-AC83-4495-BFED-605E31CFF7F4}" srcOrd="4" destOrd="0" presId="urn:microsoft.com/office/officeart/2005/8/layout/process3#1"/>
    <dgm:cxn modelId="{01B742A8-D440-4B9D-BA38-90948E2B8E62}" type="presParOf" srcId="{868524F8-AC83-4495-BFED-605E31CFF7F4}" destId="{780ED63A-3B6E-4D1A-9D61-95D7906F3F66}" srcOrd="0" destOrd="0" presId="urn:microsoft.com/office/officeart/2005/8/layout/process3#1"/>
    <dgm:cxn modelId="{8505CDF1-9176-451A-B2B9-8D28A5D6607C}" type="presParOf" srcId="{868524F8-AC83-4495-BFED-605E31CFF7F4}" destId="{4B1A176F-BA56-4980-B53E-8C6AE71D30D4}" srcOrd="1" destOrd="0" presId="urn:microsoft.com/office/officeart/2005/8/layout/process3#1"/>
    <dgm:cxn modelId="{EF8410F8-0AAD-4D6D-B981-B54E9E37801F}" type="presParOf" srcId="{868524F8-AC83-4495-BFED-605E31CFF7F4}" destId="{79C3660F-D87A-4693-A083-0BA386AD7955}" srcOrd="2" destOrd="0" presId="urn:microsoft.com/office/officeart/2005/8/layout/process3#1"/>
    <dgm:cxn modelId="{B5E0FA86-5D94-4E4E-8011-323A45FE9F56}" type="presParOf" srcId="{8AA7D074-935D-46F7-99B9-E5A3D3DB6FDF}" destId="{136B02D2-8DFF-4904-A469-C70E3291D905}" srcOrd="5" destOrd="0" presId="urn:microsoft.com/office/officeart/2005/8/layout/process3#1"/>
    <dgm:cxn modelId="{883DB527-5E86-4AC1-B2C5-608D575D668C}" type="presParOf" srcId="{136B02D2-8DFF-4904-A469-C70E3291D905}" destId="{05A6564F-98C7-4F32-89D7-C7A4E2CB8127}" srcOrd="0" destOrd="0" presId="urn:microsoft.com/office/officeart/2005/8/layout/process3#1"/>
    <dgm:cxn modelId="{1873828A-C502-471E-97C0-7B6EB5B2A3AC}" type="presParOf" srcId="{8AA7D074-935D-46F7-99B9-E5A3D3DB6FDF}" destId="{E3A7B798-F628-4D28-A741-CAB40B9F4225}" srcOrd="6" destOrd="0" presId="urn:microsoft.com/office/officeart/2005/8/layout/process3#1"/>
    <dgm:cxn modelId="{F5599604-01E1-4776-9581-411B94D14AC7}" type="presParOf" srcId="{E3A7B798-F628-4D28-A741-CAB40B9F4225}" destId="{F57873B0-BFE1-4240-9467-D47BFD8A43BA}" srcOrd="0" destOrd="0" presId="urn:microsoft.com/office/officeart/2005/8/layout/process3#1"/>
    <dgm:cxn modelId="{C24EF7DF-4AD5-411B-AE1C-7B0FB7D11268}" type="presParOf" srcId="{E3A7B798-F628-4D28-A741-CAB40B9F4225}" destId="{FEDD4C8B-BC00-41C3-B0B1-7A7E97872628}" srcOrd="1" destOrd="0" presId="urn:microsoft.com/office/officeart/2005/8/layout/process3#1"/>
    <dgm:cxn modelId="{F15E4C1B-F9EC-46E8-9CF4-1703415BCE9E}" type="presParOf" srcId="{E3A7B798-F628-4D28-A741-CAB40B9F4225}" destId="{D96EA158-6855-4485-A4C6-D439A4CBF722}" srcOrd="2" destOrd="0" presId="urn:microsoft.com/office/officeart/2005/8/layout/process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2A96EC-20B7-4140-8B1F-673A0559166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A8F2C63-A8C5-4181-AB32-265F498177C7}">
      <dgm:prSet phldrT="[Text]"/>
      <dgm:spPr/>
      <dgm:t>
        <a:bodyPr/>
        <a:lstStyle/>
        <a:p>
          <a:r>
            <a:rPr lang="en-US" dirty="0" err="1" smtClean="0">
              <a:latin typeface="Times New Roman" panose="02020603050405020304" pitchFamily="18" charset="0"/>
              <a:cs typeface="Times New Roman" panose="02020603050405020304" pitchFamily="18" charset="0"/>
            </a:rPr>
            <a:t>Bước</a:t>
          </a:r>
          <a:r>
            <a:rPr lang="en-US" dirty="0" smtClean="0">
              <a:latin typeface="Times New Roman" panose="02020603050405020304" pitchFamily="18" charset="0"/>
              <a:cs typeface="Times New Roman" panose="02020603050405020304" pitchFamily="18" charset="0"/>
            </a:rPr>
            <a:t> 1</a:t>
          </a:r>
          <a:endParaRPr lang="en-US" dirty="0">
            <a:latin typeface="Times New Roman" panose="02020603050405020304" pitchFamily="18" charset="0"/>
            <a:cs typeface="Times New Roman" panose="02020603050405020304" pitchFamily="18" charset="0"/>
          </a:endParaRPr>
        </a:p>
      </dgm:t>
    </dgm:pt>
    <dgm:pt modelId="{AE6BE5CF-ADB8-47EC-A159-51F9DC02DF54}" type="parTrans" cxnId="{D404D1AE-7772-4F3E-8D5C-232A7CC07103}">
      <dgm:prSet/>
      <dgm:spPr/>
      <dgm:t>
        <a:bodyPr/>
        <a:lstStyle/>
        <a:p>
          <a:endParaRPr lang="en-US"/>
        </a:p>
      </dgm:t>
    </dgm:pt>
    <dgm:pt modelId="{62D0EE3D-EFF1-44F4-A71B-BE6213FFC3D0}" type="sibTrans" cxnId="{D404D1AE-7772-4F3E-8D5C-232A7CC07103}">
      <dgm:prSet/>
      <dgm:spPr>
        <a:solidFill>
          <a:srgbClr val="0070C0"/>
        </a:solidFill>
      </dgm:spPr>
      <dgm:t>
        <a:bodyPr/>
        <a:lstStyle/>
        <a:p>
          <a:endParaRPr lang="en-US"/>
        </a:p>
      </dgm:t>
    </dgm:pt>
    <dgm:pt modelId="{7B5AA41A-3E09-4520-AA1A-1E450F3B48E9}">
      <dgm:prSet phldrT="[Text]" custT="1"/>
      <dgm:spPr>
        <a:ln w="22225">
          <a:solidFill>
            <a:schemeClr val="tx1"/>
          </a:solidFill>
        </a:ln>
      </dgm:spPr>
      <dgm:t>
        <a:bodyPr/>
        <a:lstStyle/>
        <a:p>
          <a:pPr algn="just"/>
          <a:r>
            <a:rPr lang="es-ES_tradnl" sz="3600" dirty="0" err="1" smtClean="0">
              <a:latin typeface="Times New Roman" panose="02020603050405020304" pitchFamily="18" charset="0"/>
              <a:cs typeface="Times New Roman" panose="02020603050405020304" pitchFamily="18" charset="0"/>
            </a:rPr>
            <a:t>Xác</a:t>
          </a:r>
          <a:r>
            <a:rPr lang="es-ES_tradnl" sz="3600" dirty="0" smtClean="0">
              <a:latin typeface="Times New Roman" panose="02020603050405020304" pitchFamily="18" charset="0"/>
              <a:cs typeface="Times New Roman" panose="02020603050405020304" pitchFamily="18" charset="0"/>
            </a:rPr>
            <a:t> </a:t>
          </a:r>
          <a:r>
            <a:rPr lang="es-ES_tradnl" sz="3600" dirty="0" err="1" smtClean="0">
              <a:latin typeface="Times New Roman" panose="02020603050405020304" pitchFamily="18" charset="0"/>
              <a:cs typeface="Times New Roman" panose="02020603050405020304" pitchFamily="18" charset="0"/>
            </a:rPr>
            <a:t>định</a:t>
          </a:r>
          <a:r>
            <a:rPr lang="es-ES_tradnl" sz="3600" dirty="0" smtClean="0">
              <a:latin typeface="Times New Roman" panose="02020603050405020304" pitchFamily="18" charset="0"/>
              <a:cs typeface="Times New Roman" panose="02020603050405020304" pitchFamily="18" charset="0"/>
            </a:rPr>
            <a:t> </a:t>
          </a:r>
          <a:r>
            <a:rPr lang="es-ES_tradnl" sz="3600" dirty="0" err="1" smtClean="0">
              <a:latin typeface="Times New Roman" panose="02020603050405020304" pitchFamily="18" charset="0"/>
              <a:cs typeface="Times New Roman" panose="02020603050405020304" pitchFamily="18" charset="0"/>
            </a:rPr>
            <a:t>mục</a:t>
          </a:r>
          <a:r>
            <a:rPr lang="es-ES_tradnl" sz="3600" dirty="0" smtClean="0">
              <a:latin typeface="Times New Roman" panose="02020603050405020304" pitchFamily="18" charset="0"/>
              <a:cs typeface="Times New Roman" panose="02020603050405020304" pitchFamily="18" charset="0"/>
            </a:rPr>
            <a:t> </a:t>
          </a:r>
          <a:r>
            <a:rPr lang="es-ES_tradnl" sz="3600" dirty="0" err="1" smtClean="0">
              <a:latin typeface="Times New Roman" panose="02020603050405020304" pitchFamily="18" charset="0"/>
              <a:cs typeface="Times New Roman" panose="02020603050405020304" pitchFamily="18" charset="0"/>
            </a:rPr>
            <a:t>tiêu</a:t>
          </a:r>
          <a:r>
            <a:rPr lang="es-ES_tradnl" sz="3600" dirty="0" smtClean="0">
              <a:latin typeface="Times New Roman" panose="02020603050405020304" pitchFamily="18" charset="0"/>
              <a:cs typeface="Times New Roman" panose="02020603050405020304" pitchFamily="18" charset="0"/>
            </a:rPr>
            <a:t> </a:t>
          </a:r>
          <a:r>
            <a:rPr lang="es-ES_tradnl" sz="3600" dirty="0" err="1" smtClean="0">
              <a:latin typeface="Times New Roman" panose="02020603050405020304" pitchFamily="18" charset="0"/>
              <a:cs typeface="Times New Roman" panose="02020603050405020304" pitchFamily="18" charset="0"/>
            </a:rPr>
            <a:t>bài</a:t>
          </a:r>
          <a:r>
            <a:rPr lang="es-ES_tradnl" sz="3600" dirty="0" smtClean="0">
              <a:latin typeface="Times New Roman" panose="02020603050405020304" pitchFamily="18" charset="0"/>
              <a:cs typeface="Times New Roman" panose="02020603050405020304" pitchFamily="18" charset="0"/>
            </a:rPr>
            <a:t> </a:t>
          </a:r>
          <a:r>
            <a:rPr lang="es-ES_tradnl" sz="3600" dirty="0" err="1" smtClean="0">
              <a:latin typeface="Times New Roman" panose="02020603050405020304" pitchFamily="18" charset="0"/>
              <a:cs typeface="Times New Roman" panose="02020603050405020304" pitchFamily="18" charset="0"/>
            </a:rPr>
            <a:t>học</a:t>
          </a:r>
          <a:r>
            <a:rPr lang="es-ES_tradnl" sz="3600" dirty="0" smtClean="0">
              <a:latin typeface="Times New Roman" panose="02020603050405020304" pitchFamily="18" charset="0"/>
              <a:cs typeface="Times New Roman" panose="02020603050405020304" pitchFamily="18" charset="0"/>
            </a:rPr>
            <a:t> </a:t>
          </a:r>
          <a:r>
            <a:rPr lang="es-ES_tradnl" sz="3600" dirty="0" err="1" smtClean="0">
              <a:latin typeface="Times New Roman" panose="02020603050405020304" pitchFamily="18" charset="0"/>
              <a:cs typeface="Times New Roman" panose="02020603050405020304" pitchFamily="18" charset="0"/>
            </a:rPr>
            <a:t>và</a:t>
          </a:r>
          <a:r>
            <a:rPr lang="es-ES_tradnl" sz="3600" dirty="0" smtClean="0">
              <a:latin typeface="Times New Roman" panose="02020603050405020304" pitchFamily="18" charset="0"/>
              <a:cs typeface="Times New Roman" panose="02020603050405020304" pitchFamily="18" charset="0"/>
            </a:rPr>
            <a:t> </a:t>
          </a:r>
          <a:r>
            <a:rPr lang="es-ES_tradnl" sz="3600" dirty="0" err="1" smtClean="0">
              <a:latin typeface="Times New Roman" panose="02020603050405020304" pitchFamily="18" charset="0"/>
              <a:cs typeface="Times New Roman" panose="02020603050405020304" pitchFamily="18" charset="0"/>
            </a:rPr>
            <a:t>đối</a:t>
          </a:r>
          <a:r>
            <a:rPr lang="es-ES_tradnl" sz="3600" dirty="0" smtClean="0">
              <a:latin typeface="Times New Roman" panose="02020603050405020304" pitchFamily="18" charset="0"/>
              <a:cs typeface="Times New Roman" panose="02020603050405020304" pitchFamily="18" charset="0"/>
            </a:rPr>
            <a:t> </a:t>
          </a:r>
          <a:r>
            <a:rPr lang="es-ES_tradnl" sz="3600" dirty="0" err="1" smtClean="0">
              <a:latin typeface="Times New Roman" panose="02020603050405020304" pitchFamily="18" charset="0"/>
              <a:cs typeface="Times New Roman" panose="02020603050405020304" pitchFamily="18" charset="0"/>
            </a:rPr>
            <a:t>tượng</a:t>
          </a:r>
          <a:r>
            <a:rPr lang="es-ES_tradnl" sz="3600" dirty="0" smtClean="0">
              <a:latin typeface="Times New Roman" panose="02020603050405020304" pitchFamily="18" charset="0"/>
              <a:cs typeface="Times New Roman" panose="02020603050405020304" pitchFamily="18" charset="0"/>
            </a:rPr>
            <a:t> </a:t>
          </a:r>
          <a:r>
            <a:rPr lang="es-ES_tradnl" sz="3600" dirty="0" err="1" smtClean="0">
              <a:latin typeface="Times New Roman" panose="02020603050405020304" pitchFamily="18" charset="0"/>
              <a:cs typeface="Times New Roman" panose="02020603050405020304" pitchFamily="18" charset="0"/>
            </a:rPr>
            <a:t>dạy</a:t>
          </a:r>
          <a:r>
            <a:rPr lang="es-ES_tradnl" sz="3600" dirty="0" smtClean="0">
              <a:latin typeface="Times New Roman" panose="02020603050405020304" pitchFamily="18" charset="0"/>
              <a:cs typeface="Times New Roman" panose="02020603050405020304" pitchFamily="18" charset="0"/>
            </a:rPr>
            <a:t> </a:t>
          </a:r>
          <a:r>
            <a:rPr lang="es-ES_tradnl" sz="3600" dirty="0" err="1" smtClean="0">
              <a:latin typeface="Times New Roman" panose="02020603050405020304" pitchFamily="18" charset="0"/>
              <a:cs typeface="Times New Roman" panose="02020603050405020304" pitchFamily="18" charset="0"/>
            </a:rPr>
            <a:t>học</a:t>
          </a:r>
          <a:r>
            <a:rPr lang="es-ES_tradnl"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dgm:t>
    </dgm:pt>
    <dgm:pt modelId="{9D587945-C2E9-4705-82F7-CB8060BDDA98}" type="parTrans" cxnId="{AFEC18E5-FB7A-4BC4-BDB5-FD427F0801C1}">
      <dgm:prSet/>
      <dgm:spPr/>
      <dgm:t>
        <a:bodyPr/>
        <a:lstStyle/>
        <a:p>
          <a:endParaRPr lang="en-US"/>
        </a:p>
      </dgm:t>
    </dgm:pt>
    <dgm:pt modelId="{C5243A58-99DE-4D47-8424-0285ADCC82AD}" type="sibTrans" cxnId="{AFEC18E5-FB7A-4BC4-BDB5-FD427F0801C1}">
      <dgm:prSet/>
      <dgm:spPr/>
      <dgm:t>
        <a:bodyPr/>
        <a:lstStyle/>
        <a:p>
          <a:endParaRPr lang="en-US"/>
        </a:p>
      </dgm:t>
    </dgm:pt>
    <dgm:pt modelId="{347EC1E2-D0EC-4C82-9FFC-0F8A6DAFF709}">
      <dgm:prSet phldrT="[Text]"/>
      <dgm:spPr/>
      <dgm:t>
        <a:bodyPr/>
        <a:lstStyle/>
        <a:p>
          <a:r>
            <a:rPr lang="es-ES_tradnl" b="1" dirty="0" err="1" smtClean="0">
              <a:latin typeface="Times New Roman" panose="02020603050405020304" pitchFamily="18" charset="0"/>
              <a:cs typeface="Times New Roman" panose="02020603050405020304" pitchFamily="18" charset="0"/>
            </a:rPr>
            <a:t>Bước</a:t>
          </a:r>
          <a:r>
            <a:rPr lang="es-ES_tradnl" b="1" dirty="0" smtClean="0">
              <a:latin typeface="Times New Roman" panose="02020603050405020304" pitchFamily="18" charset="0"/>
              <a:cs typeface="Times New Roman" panose="02020603050405020304" pitchFamily="18" charset="0"/>
            </a:rPr>
            <a:t> 2</a:t>
          </a:r>
          <a:endParaRPr lang="en-US" dirty="0">
            <a:latin typeface="Times New Roman" panose="02020603050405020304" pitchFamily="18" charset="0"/>
            <a:cs typeface="Times New Roman" panose="02020603050405020304" pitchFamily="18" charset="0"/>
          </a:endParaRPr>
        </a:p>
      </dgm:t>
    </dgm:pt>
    <dgm:pt modelId="{5EA87AB4-CC82-4850-A306-9A79E144F3EA}" type="parTrans" cxnId="{C7D9CDF3-3D32-4236-85AC-DE1D49D0785E}">
      <dgm:prSet/>
      <dgm:spPr/>
      <dgm:t>
        <a:bodyPr/>
        <a:lstStyle/>
        <a:p>
          <a:endParaRPr lang="en-US"/>
        </a:p>
      </dgm:t>
    </dgm:pt>
    <dgm:pt modelId="{8B1511F8-17C8-4157-8D9B-351C32BB7427}" type="sibTrans" cxnId="{C7D9CDF3-3D32-4236-85AC-DE1D49D0785E}">
      <dgm:prSet/>
      <dgm:spPr>
        <a:solidFill>
          <a:srgbClr val="0070C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endParaRPr lang="en-US"/>
        </a:p>
      </dgm:t>
    </dgm:pt>
    <dgm:pt modelId="{8C7F3277-11FD-41BF-996C-85C6307F7071}">
      <dgm:prSet phldrT="[Text]" custT="1"/>
      <dgm:spPr>
        <a:ln w="22225">
          <a:solidFill>
            <a:schemeClr val="accent1">
              <a:lumMod val="50000"/>
            </a:schemeClr>
          </a:solidFill>
        </a:ln>
      </dgm:spPr>
      <dgm:t>
        <a:bodyPr/>
        <a:lstStyle/>
        <a:p>
          <a:pPr algn="just"/>
          <a:r>
            <a:rPr lang="es-ES_tradnl" sz="4000" i="0" dirty="0" err="1" smtClean="0">
              <a:latin typeface="Times New Roman" panose="02020603050405020304" pitchFamily="18" charset="0"/>
              <a:cs typeface="Times New Roman" panose="02020603050405020304" pitchFamily="18" charset="0"/>
            </a:rPr>
            <a:t>Xác</a:t>
          </a:r>
          <a:r>
            <a:rPr lang="es-ES_tradnl" sz="4000" i="0" dirty="0" smtClean="0">
              <a:latin typeface="Times New Roman" panose="02020603050405020304" pitchFamily="18" charset="0"/>
              <a:cs typeface="Times New Roman" panose="02020603050405020304" pitchFamily="18" charset="0"/>
            </a:rPr>
            <a:t> </a:t>
          </a:r>
          <a:r>
            <a:rPr lang="es-ES_tradnl" sz="4000" i="0" dirty="0" err="1" smtClean="0">
              <a:latin typeface="Times New Roman" panose="02020603050405020304" pitchFamily="18" charset="0"/>
              <a:cs typeface="Times New Roman" panose="02020603050405020304" pitchFamily="18" charset="0"/>
            </a:rPr>
            <a:t>định</a:t>
          </a:r>
          <a:r>
            <a:rPr lang="es-ES_tradnl" sz="4000" i="0" dirty="0" smtClean="0">
              <a:latin typeface="Times New Roman" panose="02020603050405020304" pitchFamily="18" charset="0"/>
              <a:cs typeface="Times New Roman" panose="02020603050405020304" pitchFamily="18" charset="0"/>
            </a:rPr>
            <a:t> </a:t>
          </a:r>
          <a:r>
            <a:rPr lang="es-ES_tradnl" sz="4000" i="0" dirty="0" err="1" smtClean="0">
              <a:latin typeface="Times New Roman" panose="02020603050405020304" pitchFamily="18" charset="0"/>
              <a:cs typeface="Times New Roman" panose="02020603050405020304" pitchFamily="18" charset="0"/>
            </a:rPr>
            <a:t>loại</a:t>
          </a:r>
          <a:r>
            <a:rPr lang="es-ES_tradnl" sz="4000" i="0" dirty="0" smtClean="0">
              <a:latin typeface="Times New Roman" panose="02020603050405020304" pitchFamily="18" charset="0"/>
              <a:cs typeface="Times New Roman" panose="02020603050405020304" pitchFamily="18" charset="0"/>
            </a:rPr>
            <a:t> </a:t>
          </a:r>
          <a:r>
            <a:rPr lang="es-ES_tradnl" sz="4000" i="0" dirty="0" err="1" smtClean="0">
              <a:latin typeface="Times New Roman" panose="02020603050405020304" pitchFamily="18" charset="0"/>
              <a:cs typeface="Times New Roman" panose="02020603050405020304" pitchFamily="18" charset="0"/>
            </a:rPr>
            <a:t>câu</a:t>
          </a:r>
          <a:r>
            <a:rPr lang="es-ES_tradnl" sz="4000" i="0" dirty="0" smtClean="0">
              <a:latin typeface="Times New Roman" panose="02020603050405020304" pitchFamily="18" charset="0"/>
              <a:cs typeface="Times New Roman" panose="02020603050405020304" pitchFamily="18" charset="0"/>
            </a:rPr>
            <a:t> </a:t>
          </a:r>
          <a:r>
            <a:rPr lang="es-ES_tradnl" sz="4000" i="0" dirty="0" err="1" smtClean="0">
              <a:latin typeface="Times New Roman" panose="02020603050405020304" pitchFamily="18" charset="0"/>
              <a:cs typeface="Times New Roman" panose="02020603050405020304" pitchFamily="18" charset="0"/>
            </a:rPr>
            <a:t>hỏi</a:t>
          </a:r>
          <a:r>
            <a:rPr lang="es-ES_tradnl" sz="4400" i="1" dirty="0" smtClean="0">
              <a:latin typeface="Times New Roman" panose="02020603050405020304" pitchFamily="18" charset="0"/>
              <a:cs typeface="Times New Roman" panose="02020603050405020304" pitchFamily="18" charset="0"/>
            </a:rPr>
            <a:t>     </a:t>
          </a:r>
          <a:r>
            <a:rPr lang="es-ES_tradnl" sz="4400" i="1" dirty="0" smtClean="0"/>
            <a:t> </a:t>
          </a:r>
          <a:endParaRPr lang="en-US" sz="4400" dirty="0"/>
        </a:p>
      </dgm:t>
    </dgm:pt>
    <dgm:pt modelId="{7D96B6E5-5D82-4875-AB1E-1828EBF21383}" type="parTrans" cxnId="{994D50A5-49E5-49AE-9EF1-28BE625653E4}">
      <dgm:prSet/>
      <dgm:spPr/>
      <dgm:t>
        <a:bodyPr/>
        <a:lstStyle/>
        <a:p>
          <a:endParaRPr lang="en-US"/>
        </a:p>
      </dgm:t>
    </dgm:pt>
    <dgm:pt modelId="{CF24F224-3A92-49E4-A4D1-ACAFA195A640}" type="sibTrans" cxnId="{994D50A5-49E5-49AE-9EF1-28BE625653E4}">
      <dgm:prSet/>
      <dgm:spPr/>
      <dgm:t>
        <a:bodyPr/>
        <a:lstStyle/>
        <a:p>
          <a:endParaRPr lang="en-US"/>
        </a:p>
      </dgm:t>
    </dgm:pt>
    <dgm:pt modelId="{CA34E3BB-2DF9-4734-AB1C-885317E20DC0}">
      <dgm:prSet phldrT="[Text]"/>
      <dgm:spPr/>
      <dgm:t>
        <a:bodyPr/>
        <a:lstStyle/>
        <a:p>
          <a:r>
            <a:rPr lang="es-ES_tradnl" b="1" dirty="0" err="1" smtClean="0">
              <a:latin typeface="Times New Roman" panose="02020603050405020304" pitchFamily="18" charset="0"/>
              <a:cs typeface="Times New Roman" panose="02020603050405020304" pitchFamily="18" charset="0"/>
            </a:rPr>
            <a:t>Bước</a:t>
          </a:r>
          <a:r>
            <a:rPr lang="es-ES_tradnl" b="1" dirty="0" smtClean="0">
              <a:latin typeface="Times New Roman" panose="02020603050405020304" pitchFamily="18" charset="0"/>
              <a:cs typeface="Times New Roman" panose="02020603050405020304" pitchFamily="18" charset="0"/>
            </a:rPr>
            <a:t> 3</a:t>
          </a:r>
          <a:endParaRPr lang="en-US" dirty="0">
            <a:latin typeface="Times New Roman" panose="02020603050405020304" pitchFamily="18" charset="0"/>
            <a:cs typeface="Times New Roman" panose="02020603050405020304" pitchFamily="18" charset="0"/>
          </a:endParaRPr>
        </a:p>
      </dgm:t>
    </dgm:pt>
    <dgm:pt modelId="{2FC4EF52-0BEF-4ACC-B99C-EC9228264BE8}" type="parTrans" cxnId="{EDBD27AE-E7E4-45D9-9DFB-0954DEB12975}">
      <dgm:prSet/>
      <dgm:spPr/>
      <dgm:t>
        <a:bodyPr/>
        <a:lstStyle/>
        <a:p>
          <a:endParaRPr lang="en-US"/>
        </a:p>
      </dgm:t>
    </dgm:pt>
    <dgm:pt modelId="{933329D0-398E-4AC8-9EA7-BE648AAB4832}" type="sibTrans" cxnId="{EDBD27AE-E7E4-45D9-9DFB-0954DEB12975}">
      <dgm:prSet/>
      <dgm:spPr/>
      <dgm:t>
        <a:bodyPr/>
        <a:lstStyle/>
        <a:p>
          <a:endParaRPr lang="en-US"/>
        </a:p>
      </dgm:t>
    </dgm:pt>
    <dgm:pt modelId="{F8BF7D0C-0785-4D7F-9A9A-9AB8D88C3424}">
      <dgm:prSet phldrT="[Text]" custT="1"/>
      <dgm:spPr>
        <a:ln w="25400"/>
      </dgm:spPr>
      <dgm:t>
        <a:bodyPr/>
        <a:lstStyle/>
        <a:p>
          <a:pPr algn="just"/>
          <a:r>
            <a:rPr lang="en-US" sz="4000" b="0" i="0" dirty="0" err="1" smtClean="0">
              <a:latin typeface="Times New Roman" panose="02020603050405020304" pitchFamily="18" charset="0"/>
              <a:cs typeface="Times New Roman" panose="02020603050405020304" pitchFamily="18" charset="0"/>
            </a:rPr>
            <a:t>Diễn</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đạt</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hệ</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thống</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câu</a:t>
          </a:r>
          <a:r>
            <a:rPr lang="en-US" sz="4000" b="0" i="0" dirty="0" smtClean="0">
              <a:latin typeface="Times New Roman" panose="02020603050405020304" pitchFamily="18" charset="0"/>
              <a:cs typeface="Times New Roman" panose="02020603050405020304" pitchFamily="18" charset="0"/>
            </a:rPr>
            <a:t> </a:t>
          </a:r>
          <a:r>
            <a:rPr lang="en-US" sz="4000" b="0" i="0" dirty="0" err="1" smtClean="0">
              <a:latin typeface="Times New Roman" panose="02020603050405020304" pitchFamily="18" charset="0"/>
              <a:cs typeface="Times New Roman" panose="02020603050405020304" pitchFamily="18" charset="0"/>
            </a:rPr>
            <a:t>hỏi</a:t>
          </a:r>
          <a:endParaRPr lang="en-US" sz="3600" b="0" i="0" dirty="0">
            <a:latin typeface="Times New Roman" panose="02020603050405020304" pitchFamily="18" charset="0"/>
            <a:cs typeface="Times New Roman" panose="02020603050405020304" pitchFamily="18" charset="0"/>
          </a:endParaRPr>
        </a:p>
      </dgm:t>
    </dgm:pt>
    <dgm:pt modelId="{DD6B0CC4-22D8-4EB2-899D-3526C8482C07}" type="parTrans" cxnId="{87394447-C323-414F-BFF7-F92F57313363}">
      <dgm:prSet/>
      <dgm:spPr/>
      <dgm:t>
        <a:bodyPr/>
        <a:lstStyle/>
        <a:p>
          <a:endParaRPr lang="en-US"/>
        </a:p>
      </dgm:t>
    </dgm:pt>
    <dgm:pt modelId="{F397740D-9523-4A68-A976-2101FE5E2F4F}" type="sibTrans" cxnId="{87394447-C323-414F-BFF7-F92F57313363}">
      <dgm:prSet/>
      <dgm:spPr/>
      <dgm:t>
        <a:bodyPr/>
        <a:lstStyle/>
        <a:p>
          <a:endParaRPr lang="en-US"/>
        </a:p>
      </dgm:t>
    </dgm:pt>
    <dgm:pt modelId="{73E3A15E-DE47-4DAA-8492-E970EE26F1AB}" type="pres">
      <dgm:prSet presAssocID="{C72A96EC-20B7-4140-8B1F-673A05591662}" presName="Name0" presStyleCnt="0">
        <dgm:presLayoutVars>
          <dgm:dir/>
          <dgm:animLvl val="lvl"/>
          <dgm:resizeHandles val="exact"/>
        </dgm:presLayoutVars>
      </dgm:prSet>
      <dgm:spPr/>
      <dgm:t>
        <a:bodyPr/>
        <a:lstStyle/>
        <a:p>
          <a:endParaRPr lang="en-US"/>
        </a:p>
      </dgm:t>
    </dgm:pt>
    <dgm:pt modelId="{3332E0A5-4AC3-4061-AEFB-F8E28E245996}" type="pres">
      <dgm:prSet presAssocID="{C72A96EC-20B7-4140-8B1F-673A05591662}" presName="tSp" presStyleCnt="0"/>
      <dgm:spPr/>
    </dgm:pt>
    <dgm:pt modelId="{10666EB1-7DFE-42EF-BFC6-8E10CDC62BD8}" type="pres">
      <dgm:prSet presAssocID="{C72A96EC-20B7-4140-8B1F-673A05591662}" presName="bSp" presStyleCnt="0"/>
      <dgm:spPr/>
    </dgm:pt>
    <dgm:pt modelId="{423DC06B-0BA8-453B-8D02-54FA59163600}" type="pres">
      <dgm:prSet presAssocID="{C72A96EC-20B7-4140-8B1F-673A05591662}" presName="process" presStyleCnt="0"/>
      <dgm:spPr/>
    </dgm:pt>
    <dgm:pt modelId="{EF0799DB-3FAF-4B3E-9DA7-3E347CA49307}" type="pres">
      <dgm:prSet presAssocID="{EA8F2C63-A8C5-4181-AB32-265F498177C7}" presName="composite1" presStyleCnt="0"/>
      <dgm:spPr/>
    </dgm:pt>
    <dgm:pt modelId="{B89BDE13-D188-497D-8CB1-8AEC1357007F}" type="pres">
      <dgm:prSet presAssocID="{EA8F2C63-A8C5-4181-AB32-265F498177C7}" presName="dummyNode1" presStyleLbl="node1" presStyleIdx="0" presStyleCnt="3"/>
      <dgm:spPr/>
    </dgm:pt>
    <dgm:pt modelId="{FB19DFD0-746E-4C2F-999E-9477D8AFC610}" type="pres">
      <dgm:prSet presAssocID="{EA8F2C63-A8C5-4181-AB32-265F498177C7}" presName="childNode1" presStyleLbl="bgAcc1" presStyleIdx="0" presStyleCnt="3" custScaleX="125704" custScaleY="111584" custLinFactNeighborX="-272" custLinFactNeighborY="-7576">
        <dgm:presLayoutVars>
          <dgm:bulletEnabled val="1"/>
        </dgm:presLayoutVars>
      </dgm:prSet>
      <dgm:spPr/>
      <dgm:t>
        <a:bodyPr/>
        <a:lstStyle/>
        <a:p>
          <a:endParaRPr lang="en-US"/>
        </a:p>
      </dgm:t>
    </dgm:pt>
    <dgm:pt modelId="{9DBBDD3D-9217-4F65-8610-2416DACBF927}" type="pres">
      <dgm:prSet presAssocID="{EA8F2C63-A8C5-4181-AB32-265F498177C7}" presName="childNode1tx" presStyleLbl="bgAcc1" presStyleIdx="0" presStyleCnt="3">
        <dgm:presLayoutVars>
          <dgm:bulletEnabled val="1"/>
        </dgm:presLayoutVars>
      </dgm:prSet>
      <dgm:spPr/>
      <dgm:t>
        <a:bodyPr/>
        <a:lstStyle/>
        <a:p>
          <a:endParaRPr lang="en-US"/>
        </a:p>
      </dgm:t>
    </dgm:pt>
    <dgm:pt modelId="{770BA623-73B3-41B4-AF07-28A437CDC9E2}" type="pres">
      <dgm:prSet presAssocID="{EA8F2C63-A8C5-4181-AB32-265F498177C7}" presName="parentNode1" presStyleLbl="node1" presStyleIdx="0" presStyleCnt="3" custScaleX="116742" custLinFactNeighborX="-1099" custLinFactNeighborY="20012">
        <dgm:presLayoutVars>
          <dgm:chMax val="1"/>
          <dgm:bulletEnabled val="1"/>
        </dgm:presLayoutVars>
      </dgm:prSet>
      <dgm:spPr/>
      <dgm:t>
        <a:bodyPr/>
        <a:lstStyle/>
        <a:p>
          <a:endParaRPr lang="en-US"/>
        </a:p>
      </dgm:t>
    </dgm:pt>
    <dgm:pt modelId="{FC9691D2-0348-4764-B419-088F62504FD6}" type="pres">
      <dgm:prSet presAssocID="{EA8F2C63-A8C5-4181-AB32-265F498177C7}" presName="connSite1" presStyleCnt="0"/>
      <dgm:spPr/>
    </dgm:pt>
    <dgm:pt modelId="{7847F9AB-B0FA-48F5-86B9-D1F1159344BB}" type="pres">
      <dgm:prSet presAssocID="{62D0EE3D-EFF1-44F4-A71B-BE6213FFC3D0}" presName="Name9" presStyleLbl="sibTrans2D1" presStyleIdx="0" presStyleCnt="2"/>
      <dgm:spPr/>
      <dgm:t>
        <a:bodyPr/>
        <a:lstStyle/>
        <a:p>
          <a:endParaRPr lang="en-US"/>
        </a:p>
      </dgm:t>
    </dgm:pt>
    <dgm:pt modelId="{45B83679-DAD6-4E7D-988C-A389928F1949}" type="pres">
      <dgm:prSet presAssocID="{347EC1E2-D0EC-4C82-9FFC-0F8A6DAFF709}" presName="composite2" presStyleCnt="0"/>
      <dgm:spPr/>
    </dgm:pt>
    <dgm:pt modelId="{63480D49-2B6C-489E-B667-8026B4A341F4}" type="pres">
      <dgm:prSet presAssocID="{347EC1E2-D0EC-4C82-9FFC-0F8A6DAFF709}" presName="dummyNode2" presStyleLbl="node1" presStyleIdx="0" presStyleCnt="3"/>
      <dgm:spPr/>
    </dgm:pt>
    <dgm:pt modelId="{E1657314-CEC0-436F-8065-4010F90FD0AC}" type="pres">
      <dgm:prSet presAssocID="{347EC1E2-D0EC-4C82-9FFC-0F8A6DAFF709}" presName="childNode2" presStyleLbl="bgAcc1" presStyleIdx="1" presStyleCnt="3" custScaleX="124008" custScaleY="99851" custLinFactNeighborX="5261" custLinFactNeighborY="7550">
        <dgm:presLayoutVars>
          <dgm:bulletEnabled val="1"/>
        </dgm:presLayoutVars>
      </dgm:prSet>
      <dgm:spPr/>
      <dgm:t>
        <a:bodyPr/>
        <a:lstStyle/>
        <a:p>
          <a:endParaRPr lang="en-US"/>
        </a:p>
      </dgm:t>
    </dgm:pt>
    <dgm:pt modelId="{56257878-B77E-47A8-BADE-D90369543A70}" type="pres">
      <dgm:prSet presAssocID="{347EC1E2-D0EC-4C82-9FFC-0F8A6DAFF709}" presName="childNode2tx" presStyleLbl="bgAcc1" presStyleIdx="1" presStyleCnt="3">
        <dgm:presLayoutVars>
          <dgm:bulletEnabled val="1"/>
        </dgm:presLayoutVars>
      </dgm:prSet>
      <dgm:spPr/>
      <dgm:t>
        <a:bodyPr/>
        <a:lstStyle/>
        <a:p>
          <a:endParaRPr lang="en-US"/>
        </a:p>
      </dgm:t>
    </dgm:pt>
    <dgm:pt modelId="{A8D42622-29F1-4F14-A2A9-F750C206DE3A}" type="pres">
      <dgm:prSet presAssocID="{347EC1E2-D0EC-4C82-9FFC-0F8A6DAFF709}" presName="parentNode2" presStyleLbl="node1" presStyleIdx="1" presStyleCnt="3" custScaleX="107060">
        <dgm:presLayoutVars>
          <dgm:chMax val="0"/>
          <dgm:bulletEnabled val="1"/>
        </dgm:presLayoutVars>
      </dgm:prSet>
      <dgm:spPr/>
      <dgm:t>
        <a:bodyPr/>
        <a:lstStyle/>
        <a:p>
          <a:endParaRPr lang="en-US"/>
        </a:p>
      </dgm:t>
    </dgm:pt>
    <dgm:pt modelId="{BF072B53-6CA7-4F93-A5E2-84715ADC2619}" type="pres">
      <dgm:prSet presAssocID="{347EC1E2-D0EC-4C82-9FFC-0F8A6DAFF709}" presName="connSite2" presStyleCnt="0"/>
      <dgm:spPr/>
    </dgm:pt>
    <dgm:pt modelId="{361C3140-B2A7-4264-9F63-DE111D062C03}" type="pres">
      <dgm:prSet presAssocID="{8B1511F8-17C8-4157-8D9B-351C32BB7427}" presName="Name18" presStyleLbl="sibTrans2D1" presStyleIdx="1" presStyleCnt="2"/>
      <dgm:spPr/>
      <dgm:t>
        <a:bodyPr/>
        <a:lstStyle/>
        <a:p>
          <a:endParaRPr lang="en-US"/>
        </a:p>
      </dgm:t>
    </dgm:pt>
    <dgm:pt modelId="{2D9F0B22-695D-4C97-8388-0D9ECFECFB92}" type="pres">
      <dgm:prSet presAssocID="{CA34E3BB-2DF9-4734-AB1C-885317E20DC0}" presName="composite1" presStyleCnt="0"/>
      <dgm:spPr/>
    </dgm:pt>
    <dgm:pt modelId="{92F62337-7596-4478-9F24-82B11EA12532}" type="pres">
      <dgm:prSet presAssocID="{CA34E3BB-2DF9-4734-AB1C-885317E20DC0}" presName="dummyNode1" presStyleLbl="node1" presStyleIdx="1" presStyleCnt="3"/>
      <dgm:spPr/>
    </dgm:pt>
    <dgm:pt modelId="{CB777DE8-1B22-4B7C-AAD4-2CAF698EB072}" type="pres">
      <dgm:prSet presAssocID="{CA34E3BB-2DF9-4734-AB1C-885317E20DC0}" presName="childNode1" presStyleLbl="bgAcc1" presStyleIdx="2" presStyleCnt="3" custScaleX="85428" custScaleY="108052" custLinFactNeighborX="720" custLinFactNeighborY="-11250">
        <dgm:presLayoutVars>
          <dgm:bulletEnabled val="1"/>
        </dgm:presLayoutVars>
      </dgm:prSet>
      <dgm:spPr/>
      <dgm:t>
        <a:bodyPr/>
        <a:lstStyle/>
        <a:p>
          <a:endParaRPr lang="en-US"/>
        </a:p>
      </dgm:t>
    </dgm:pt>
    <dgm:pt modelId="{61A6531E-FC90-406A-AE5B-93B03284CBC3}" type="pres">
      <dgm:prSet presAssocID="{CA34E3BB-2DF9-4734-AB1C-885317E20DC0}" presName="childNode1tx" presStyleLbl="bgAcc1" presStyleIdx="2" presStyleCnt="3">
        <dgm:presLayoutVars>
          <dgm:bulletEnabled val="1"/>
        </dgm:presLayoutVars>
      </dgm:prSet>
      <dgm:spPr/>
      <dgm:t>
        <a:bodyPr/>
        <a:lstStyle/>
        <a:p>
          <a:endParaRPr lang="en-US"/>
        </a:p>
      </dgm:t>
    </dgm:pt>
    <dgm:pt modelId="{13742D06-11B8-4943-BB38-10E35E20A1F7}" type="pres">
      <dgm:prSet presAssocID="{CA34E3BB-2DF9-4734-AB1C-885317E20DC0}" presName="parentNode1" presStyleLbl="node1" presStyleIdx="2" presStyleCnt="3" custLinFactNeighborX="1092" custLinFactNeighborY="12668">
        <dgm:presLayoutVars>
          <dgm:chMax val="1"/>
          <dgm:bulletEnabled val="1"/>
        </dgm:presLayoutVars>
      </dgm:prSet>
      <dgm:spPr/>
      <dgm:t>
        <a:bodyPr/>
        <a:lstStyle/>
        <a:p>
          <a:endParaRPr lang="en-US"/>
        </a:p>
      </dgm:t>
    </dgm:pt>
    <dgm:pt modelId="{05034523-83C8-49D9-ACC9-EBB6966BDAB3}" type="pres">
      <dgm:prSet presAssocID="{CA34E3BB-2DF9-4734-AB1C-885317E20DC0}" presName="connSite1" presStyleCnt="0"/>
      <dgm:spPr/>
    </dgm:pt>
  </dgm:ptLst>
  <dgm:cxnLst>
    <dgm:cxn modelId="{55625B2B-EB89-4978-8F97-ED91BF23A3F2}" type="presOf" srcId="{7B5AA41A-3E09-4520-AA1A-1E450F3B48E9}" destId="{FB19DFD0-746E-4C2F-999E-9477D8AFC610}" srcOrd="0" destOrd="0" presId="urn:microsoft.com/office/officeart/2005/8/layout/hProcess4"/>
    <dgm:cxn modelId="{B19B233A-570D-4B40-8DB2-6D7963B25251}" type="presOf" srcId="{C72A96EC-20B7-4140-8B1F-673A05591662}" destId="{73E3A15E-DE47-4DAA-8492-E970EE26F1AB}" srcOrd="0" destOrd="0" presId="urn:microsoft.com/office/officeart/2005/8/layout/hProcess4"/>
    <dgm:cxn modelId="{EE026E94-785E-41E1-B7CB-13EAA31898C7}" type="presOf" srcId="{8C7F3277-11FD-41BF-996C-85C6307F7071}" destId="{E1657314-CEC0-436F-8065-4010F90FD0AC}" srcOrd="0" destOrd="0" presId="urn:microsoft.com/office/officeart/2005/8/layout/hProcess4"/>
    <dgm:cxn modelId="{7B1AEE4C-F0B1-4754-8391-5C7CDD03756C}" type="presOf" srcId="{CA34E3BB-2DF9-4734-AB1C-885317E20DC0}" destId="{13742D06-11B8-4943-BB38-10E35E20A1F7}" srcOrd="0" destOrd="0" presId="urn:microsoft.com/office/officeart/2005/8/layout/hProcess4"/>
    <dgm:cxn modelId="{D404D1AE-7772-4F3E-8D5C-232A7CC07103}" srcId="{C72A96EC-20B7-4140-8B1F-673A05591662}" destId="{EA8F2C63-A8C5-4181-AB32-265F498177C7}" srcOrd="0" destOrd="0" parTransId="{AE6BE5CF-ADB8-47EC-A159-51F9DC02DF54}" sibTransId="{62D0EE3D-EFF1-44F4-A71B-BE6213FFC3D0}"/>
    <dgm:cxn modelId="{C7D9CDF3-3D32-4236-85AC-DE1D49D0785E}" srcId="{C72A96EC-20B7-4140-8B1F-673A05591662}" destId="{347EC1E2-D0EC-4C82-9FFC-0F8A6DAFF709}" srcOrd="1" destOrd="0" parTransId="{5EA87AB4-CC82-4850-A306-9A79E144F3EA}" sibTransId="{8B1511F8-17C8-4157-8D9B-351C32BB7427}"/>
    <dgm:cxn modelId="{4396AFAC-C337-4B79-A859-9B725FCE5BAA}" type="presOf" srcId="{F8BF7D0C-0785-4D7F-9A9A-9AB8D88C3424}" destId="{61A6531E-FC90-406A-AE5B-93B03284CBC3}" srcOrd="1" destOrd="0" presId="urn:microsoft.com/office/officeart/2005/8/layout/hProcess4"/>
    <dgm:cxn modelId="{9B1A2B27-F916-4173-AA09-FC3440488C8D}" type="presOf" srcId="{8B1511F8-17C8-4157-8D9B-351C32BB7427}" destId="{361C3140-B2A7-4264-9F63-DE111D062C03}" srcOrd="0" destOrd="0" presId="urn:microsoft.com/office/officeart/2005/8/layout/hProcess4"/>
    <dgm:cxn modelId="{AFEC18E5-FB7A-4BC4-BDB5-FD427F0801C1}" srcId="{EA8F2C63-A8C5-4181-AB32-265F498177C7}" destId="{7B5AA41A-3E09-4520-AA1A-1E450F3B48E9}" srcOrd="0" destOrd="0" parTransId="{9D587945-C2E9-4705-82F7-CB8060BDDA98}" sibTransId="{C5243A58-99DE-4D47-8424-0285ADCC82AD}"/>
    <dgm:cxn modelId="{D30A1CB8-4776-4641-BDBF-69EA82A504FB}" type="presOf" srcId="{8C7F3277-11FD-41BF-996C-85C6307F7071}" destId="{56257878-B77E-47A8-BADE-D90369543A70}" srcOrd="1" destOrd="0" presId="urn:microsoft.com/office/officeart/2005/8/layout/hProcess4"/>
    <dgm:cxn modelId="{F82E3784-B71A-4548-B51F-AA166859B77C}" type="presOf" srcId="{7B5AA41A-3E09-4520-AA1A-1E450F3B48E9}" destId="{9DBBDD3D-9217-4F65-8610-2416DACBF927}" srcOrd="1" destOrd="0" presId="urn:microsoft.com/office/officeart/2005/8/layout/hProcess4"/>
    <dgm:cxn modelId="{87394447-C323-414F-BFF7-F92F57313363}" srcId="{CA34E3BB-2DF9-4734-AB1C-885317E20DC0}" destId="{F8BF7D0C-0785-4D7F-9A9A-9AB8D88C3424}" srcOrd="0" destOrd="0" parTransId="{DD6B0CC4-22D8-4EB2-899D-3526C8482C07}" sibTransId="{F397740D-9523-4A68-A976-2101FE5E2F4F}"/>
    <dgm:cxn modelId="{EDBD27AE-E7E4-45D9-9DFB-0954DEB12975}" srcId="{C72A96EC-20B7-4140-8B1F-673A05591662}" destId="{CA34E3BB-2DF9-4734-AB1C-885317E20DC0}" srcOrd="2" destOrd="0" parTransId="{2FC4EF52-0BEF-4ACC-B99C-EC9228264BE8}" sibTransId="{933329D0-398E-4AC8-9EA7-BE648AAB4832}"/>
    <dgm:cxn modelId="{EB2CF8A8-DF45-47E1-BDF4-A4975F6C65BF}" type="presOf" srcId="{EA8F2C63-A8C5-4181-AB32-265F498177C7}" destId="{770BA623-73B3-41B4-AF07-28A437CDC9E2}" srcOrd="0" destOrd="0" presId="urn:microsoft.com/office/officeart/2005/8/layout/hProcess4"/>
    <dgm:cxn modelId="{2D1D5C75-8E32-43B3-BDFC-0B26832245A3}" type="presOf" srcId="{F8BF7D0C-0785-4D7F-9A9A-9AB8D88C3424}" destId="{CB777DE8-1B22-4B7C-AAD4-2CAF698EB072}" srcOrd="0" destOrd="0" presId="urn:microsoft.com/office/officeart/2005/8/layout/hProcess4"/>
    <dgm:cxn modelId="{82064D2C-1787-4440-9B58-C00D7F515B5F}" type="presOf" srcId="{62D0EE3D-EFF1-44F4-A71B-BE6213FFC3D0}" destId="{7847F9AB-B0FA-48F5-86B9-D1F1159344BB}" srcOrd="0" destOrd="0" presId="urn:microsoft.com/office/officeart/2005/8/layout/hProcess4"/>
    <dgm:cxn modelId="{994D50A5-49E5-49AE-9EF1-28BE625653E4}" srcId="{347EC1E2-D0EC-4C82-9FFC-0F8A6DAFF709}" destId="{8C7F3277-11FD-41BF-996C-85C6307F7071}" srcOrd="0" destOrd="0" parTransId="{7D96B6E5-5D82-4875-AB1E-1828EBF21383}" sibTransId="{CF24F224-3A92-49E4-A4D1-ACAFA195A640}"/>
    <dgm:cxn modelId="{78A7DDAB-4F48-4C48-A214-1F3C86071F59}" type="presOf" srcId="{347EC1E2-D0EC-4C82-9FFC-0F8A6DAFF709}" destId="{A8D42622-29F1-4F14-A2A9-F750C206DE3A}" srcOrd="0" destOrd="0" presId="urn:microsoft.com/office/officeart/2005/8/layout/hProcess4"/>
    <dgm:cxn modelId="{AC78B688-4BFD-4318-8824-47D735E568E5}" type="presParOf" srcId="{73E3A15E-DE47-4DAA-8492-E970EE26F1AB}" destId="{3332E0A5-4AC3-4061-AEFB-F8E28E245996}" srcOrd="0" destOrd="0" presId="urn:microsoft.com/office/officeart/2005/8/layout/hProcess4"/>
    <dgm:cxn modelId="{1DE88A18-9858-4B05-B17E-2CCBC30FC214}" type="presParOf" srcId="{73E3A15E-DE47-4DAA-8492-E970EE26F1AB}" destId="{10666EB1-7DFE-42EF-BFC6-8E10CDC62BD8}" srcOrd="1" destOrd="0" presId="urn:microsoft.com/office/officeart/2005/8/layout/hProcess4"/>
    <dgm:cxn modelId="{448AC733-DD5B-4EF3-B6FD-AFEBC50AC314}" type="presParOf" srcId="{73E3A15E-DE47-4DAA-8492-E970EE26F1AB}" destId="{423DC06B-0BA8-453B-8D02-54FA59163600}" srcOrd="2" destOrd="0" presId="urn:microsoft.com/office/officeart/2005/8/layout/hProcess4"/>
    <dgm:cxn modelId="{D85CE6DC-ECF9-4633-A80E-AC5D93FF83D1}" type="presParOf" srcId="{423DC06B-0BA8-453B-8D02-54FA59163600}" destId="{EF0799DB-3FAF-4B3E-9DA7-3E347CA49307}" srcOrd="0" destOrd="0" presId="urn:microsoft.com/office/officeart/2005/8/layout/hProcess4"/>
    <dgm:cxn modelId="{E5445C29-52B4-4AAD-BC95-1A73FA40E8D4}" type="presParOf" srcId="{EF0799DB-3FAF-4B3E-9DA7-3E347CA49307}" destId="{B89BDE13-D188-497D-8CB1-8AEC1357007F}" srcOrd="0" destOrd="0" presId="urn:microsoft.com/office/officeart/2005/8/layout/hProcess4"/>
    <dgm:cxn modelId="{5C5B47E4-A99F-4777-829B-703A218E5B2B}" type="presParOf" srcId="{EF0799DB-3FAF-4B3E-9DA7-3E347CA49307}" destId="{FB19DFD0-746E-4C2F-999E-9477D8AFC610}" srcOrd="1" destOrd="0" presId="urn:microsoft.com/office/officeart/2005/8/layout/hProcess4"/>
    <dgm:cxn modelId="{2A14325D-BBFB-4AFF-B1C0-1905A0B2D017}" type="presParOf" srcId="{EF0799DB-3FAF-4B3E-9DA7-3E347CA49307}" destId="{9DBBDD3D-9217-4F65-8610-2416DACBF927}" srcOrd="2" destOrd="0" presId="urn:microsoft.com/office/officeart/2005/8/layout/hProcess4"/>
    <dgm:cxn modelId="{2F3183B8-576F-4B6F-93E5-69A42323D85E}" type="presParOf" srcId="{EF0799DB-3FAF-4B3E-9DA7-3E347CA49307}" destId="{770BA623-73B3-41B4-AF07-28A437CDC9E2}" srcOrd="3" destOrd="0" presId="urn:microsoft.com/office/officeart/2005/8/layout/hProcess4"/>
    <dgm:cxn modelId="{B5396D70-1046-4E6F-984C-5A01D9F02249}" type="presParOf" srcId="{EF0799DB-3FAF-4B3E-9DA7-3E347CA49307}" destId="{FC9691D2-0348-4764-B419-088F62504FD6}" srcOrd="4" destOrd="0" presId="urn:microsoft.com/office/officeart/2005/8/layout/hProcess4"/>
    <dgm:cxn modelId="{7B4B3393-4BC6-4E83-A175-464A6FF41B03}" type="presParOf" srcId="{423DC06B-0BA8-453B-8D02-54FA59163600}" destId="{7847F9AB-B0FA-48F5-86B9-D1F1159344BB}" srcOrd="1" destOrd="0" presId="urn:microsoft.com/office/officeart/2005/8/layout/hProcess4"/>
    <dgm:cxn modelId="{13328411-7CFB-4D3D-A7AF-3719C831D147}" type="presParOf" srcId="{423DC06B-0BA8-453B-8D02-54FA59163600}" destId="{45B83679-DAD6-4E7D-988C-A389928F1949}" srcOrd="2" destOrd="0" presId="urn:microsoft.com/office/officeart/2005/8/layout/hProcess4"/>
    <dgm:cxn modelId="{F6CFB292-7A45-4F0D-B04A-081460AC9602}" type="presParOf" srcId="{45B83679-DAD6-4E7D-988C-A389928F1949}" destId="{63480D49-2B6C-489E-B667-8026B4A341F4}" srcOrd="0" destOrd="0" presId="urn:microsoft.com/office/officeart/2005/8/layout/hProcess4"/>
    <dgm:cxn modelId="{EC4078CD-F25D-4690-90EA-81F3DF510119}" type="presParOf" srcId="{45B83679-DAD6-4E7D-988C-A389928F1949}" destId="{E1657314-CEC0-436F-8065-4010F90FD0AC}" srcOrd="1" destOrd="0" presId="urn:microsoft.com/office/officeart/2005/8/layout/hProcess4"/>
    <dgm:cxn modelId="{BA9EE75A-9757-485C-ABD5-0A641776DF74}" type="presParOf" srcId="{45B83679-DAD6-4E7D-988C-A389928F1949}" destId="{56257878-B77E-47A8-BADE-D90369543A70}" srcOrd="2" destOrd="0" presId="urn:microsoft.com/office/officeart/2005/8/layout/hProcess4"/>
    <dgm:cxn modelId="{10EECC6B-66B1-4ACC-85B7-17972E7707D0}" type="presParOf" srcId="{45B83679-DAD6-4E7D-988C-A389928F1949}" destId="{A8D42622-29F1-4F14-A2A9-F750C206DE3A}" srcOrd="3" destOrd="0" presId="urn:microsoft.com/office/officeart/2005/8/layout/hProcess4"/>
    <dgm:cxn modelId="{FDD29BD2-920A-41E7-AD72-B09706E4C2E4}" type="presParOf" srcId="{45B83679-DAD6-4E7D-988C-A389928F1949}" destId="{BF072B53-6CA7-4F93-A5E2-84715ADC2619}" srcOrd="4" destOrd="0" presId="urn:microsoft.com/office/officeart/2005/8/layout/hProcess4"/>
    <dgm:cxn modelId="{E6B746AC-A235-4D02-9B80-8181C75EA900}" type="presParOf" srcId="{423DC06B-0BA8-453B-8D02-54FA59163600}" destId="{361C3140-B2A7-4264-9F63-DE111D062C03}" srcOrd="3" destOrd="0" presId="urn:microsoft.com/office/officeart/2005/8/layout/hProcess4"/>
    <dgm:cxn modelId="{7F1BD93F-B0AD-4ECE-AE75-B2C009A1224C}" type="presParOf" srcId="{423DC06B-0BA8-453B-8D02-54FA59163600}" destId="{2D9F0B22-695D-4C97-8388-0D9ECFECFB92}" srcOrd="4" destOrd="0" presId="urn:microsoft.com/office/officeart/2005/8/layout/hProcess4"/>
    <dgm:cxn modelId="{F4A4F05D-BA49-49DE-8154-3E0A0EFB6027}" type="presParOf" srcId="{2D9F0B22-695D-4C97-8388-0D9ECFECFB92}" destId="{92F62337-7596-4478-9F24-82B11EA12532}" srcOrd="0" destOrd="0" presId="urn:microsoft.com/office/officeart/2005/8/layout/hProcess4"/>
    <dgm:cxn modelId="{52487EC0-7B29-4C6C-8FDD-65FBA21F9E4D}" type="presParOf" srcId="{2D9F0B22-695D-4C97-8388-0D9ECFECFB92}" destId="{CB777DE8-1B22-4B7C-AAD4-2CAF698EB072}" srcOrd="1" destOrd="0" presId="urn:microsoft.com/office/officeart/2005/8/layout/hProcess4"/>
    <dgm:cxn modelId="{24D76183-BCEA-4AB1-9C6D-D1F4BD7B27C6}" type="presParOf" srcId="{2D9F0B22-695D-4C97-8388-0D9ECFECFB92}" destId="{61A6531E-FC90-406A-AE5B-93B03284CBC3}" srcOrd="2" destOrd="0" presId="urn:microsoft.com/office/officeart/2005/8/layout/hProcess4"/>
    <dgm:cxn modelId="{8DFDA567-4A22-4C9F-AEBA-4290CA56805B}" type="presParOf" srcId="{2D9F0B22-695D-4C97-8388-0D9ECFECFB92}" destId="{13742D06-11B8-4943-BB38-10E35E20A1F7}" srcOrd="3" destOrd="0" presId="urn:microsoft.com/office/officeart/2005/8/layout/hProcess4"/>
    <dgm:cxn modelId="{0C50CADE-B24D-4F21-8DCF-605CD7E03B10}" type="presParOf" srcId="{2D9F0B22-695D-4C97-8388-0D9ECFECFB92}" destId="{05034523-83C8-49D9-ACC9-EBB6966BDAB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1D396F3-C8C2-4496-B0E7-74C2BB52598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A9D13B21-8BF5-4F4D-BEA3-4BC5CBD4ED32}">
      <dgm:prSet phldrT="[Text]" custT="1"/>
      <dgm:spPr/>
      <dgm:t>
        <a:bodyPr/>
        <a:lstStyle/>
        <a:p>
          <a:r>
            <a:rPr lang="en-US" sz="3600" b="1" dirty="0" smtClean="0">
              <a:solidFill>
                <a:srgbClr val="FFC000"/>
              </a:solidFill>
              <a:latin typeface="Times New Roman" panose="02020603050405020304" pitchFamily="18" charset="0"/>
              <a:cs typeface="Times New Roman" panose="02020603050405020304" pitchFamily="18" charset="0"/>
            </a:rPr>
            <a:t>THẾ NÀO LÀ CÂU HỎI HAY </a:t>
          </a:r>
          <a:endParaRPr lang="en-US" sz="3600" b="1" dirty="0">
            <a:solidFill>
              <a:srgbClr val="FFC000"/>
            </a:solidFill>
            <a:latin typeface="Times New Roman" panose="02020603050405020304" pitchFamily="18" charset="0"/>
            <a:cs typeface="Times New Roman" panose="02020603050405020304" pitchFamily="18" charset="0"/>
          </a:endParaRPr>
        </a:p>
      </dgm:t>
    </dgm:pt>
    <dgm:pt modelId="{07D9E79E-20B5-4836-9C1C-6ABD0FF47191}" type="parTrans" cxnId="{07E4F4C3-C6EE-420A-B843-ECD9A43E1208}">
      <dgm:prSet/>
      <dgm:spPr/>
      <dgm:t>
        <a:bodyPr/>
        <a:lstStyle/>
        <a:p>
          <a:endParaRPr lang="en-US"/>
        </a:p>
      </dgm:t>
    </dgm:pt>
    <dgm:pt modelId="{2F4B935F-4739-47A3-891F-575D02E4B9FD}" type="sibTrans" cxnId="{07E4F4C3-C6EE-420A-B843-ECD9A43E1208}">
      <dgm:prSet/>
      <dgm:spPr/>
      <dgm:t>
        <a:bodyPr/>
        <a:lstStyle/>
        <a:p>
          <a:endParaRPr lang="en-US"/>
        </a:p>
      </dgm:t>
    </dgm:pt>
    <dgm:pt modelId="{3213F75A-EAFE-4BAC-9EB2-32B2EAD7242B}">
      <dgm:prSet phldrT="[Text]" custT="1"/>
      <dgm:spPr/>
      <dgm:t>
        <a:bodyPr/>
        <a:lstStyle/>
        <a:p>
          <a:r>
            <a:rPr lang="vi-VN" sz="3200" b="1" dirty="0" smtClean="0">
              <a:latin typeface="Times New Roman" panose="02020603050405020304" pitchFamily="18" charset="0"/>
              <a:cs typeface="Times New Roman" panose="02020603050405020304" pitchFamily="18" charset="0"/>
            </a:rPr>
            <a:t>Rõ ý hỏi</a:t>
          </a:r>
          <a:r>
            <a:rPr lang="en-US" sz="3200" b="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hỏi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chung</a:t>
          </a:r>
          <a:r>
            <a:rPr lang="en-US" sz="3200" dirty="0" smtClean="0">
              <a:latin typeface="Times New Roman" panose="02020603050405020304" pitchFamily="18" charset="0"/>
              <a:cs typeface="Times New Roman" panose="02020603050405020304" pitchFamily="18" charset="0"/>
            </a:rPr>
            <a:t>.</a:t>
          </a:r>
          <a:endParaRPr lang="en-US" sz="3200" dirty="0"/>
        </a:p>
      </dgm:t>
    </dgm:pt>
    <dgm:pt modelId="{A1E44761-51F9-4085-8AEA-6999D67EDB1B}" type="parTrans" cxnId="{D85B4FCD-BF10-4B32-BF94-20FCCE255103}">
      <dgm:prSet/>
      <dgm:spPr/>
      <dgm:t>
        <a:bodyPr/>
        <a:lstStyle/>
        <a:p>
          <a:endParaRPr lang="en-US"/>
        </a:p>
      </dgm:t>
    </dgm:pt>
    <dgm:pt modelId="{B01EF440-5554-474B-9C18-4A830BFE8E18}" type="sibTrans" cxnId="{D85B4FCD-BF10-4B32-BF94-20FCCE255103}">
      <dgm:prSet/>
      <dgm:spPr/>
      <dgm:t>
        <a:bodyPr/>
        <a:lstStyle/>
        <a:p>
          <a:endParaRPr lang="en-US"/>
        </a:p>
      </dgm:t>
    </dgm:pt>
    <dgm:pt modelId="{ACA076A5-55E1-470B-A87C-9F8514CA0E43}">
      <dgm:prSet phldrT="[Text]" custT="1"/>
      <dgm:spPr/>
      <dgm:t>
        <a:bodyPr/>
        <a:lstStyle/>
        <a:p>
          <a:r>
            <a:rPr lang="en-US" sz="2800" b="1" dirty="0" err="1" smtClean="0">
              <a:latin typeface="Times New Roman" panose="02020603050405020304" pitchFamily="18" charset="0"/>
              <a:cs typeface="Times New Roman" panose="02020603050405020304" pitchFamily="18" charset="0"/>
            </a:rPr>
            <a:t>Phù</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vốn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600" dirty="0" smtClean="0">
              <a:latin typeface="Times New Roman" panose="02020603050405020304" pitchFamily="18" charset="0"/>
              <a:cs typeface="Times New Roman" panose="02020603050405020304" pitchFamily="18" charset="0"/>
            </a:rPr>
            <a:t>.</a:t>
          </a:r>
          <a:endParaRPr lang="en-US" sz="2600" dirty="0"/>
        </a:p>
      </dgm:t>
    </dgm:pt>
    <dgm:pt modelId="{8771939A-FA5A-4F71-A34B-3BC206FF38DF}" type="parTrans" cxnId="{3E6B9979-322F-4BE5-92D8-9A2FCCFC02AA}">
      <dgm:prSet/>
      <dgm:spPr/>
      <dgm:t>
        <a:bodyPr/>
        <a:lstStyle/>
        <a:p>
          <a:endParaRPr lang="en-US"/>
        </a:p>
      </dgm:t>
    </dgm:pt>
    <dgm:pt modelId="{1A92F468-BAD4-47DD-BE7B-082EDB01227B}" type="sibTrans" cxnId="{3E6B9979-322F-4BE5-92D8-9A2FCCFC02AA}">
      <dgm:prSet/>
      <dgm:spPr/>
      <dgm:t>
        <a:bodyPr/>
        <a:lstStyle/>
        <a:p>
          <a:endParaRPr lang="en-US"/>
        </a:p>
      </dgm:t>
    </dgm:pt>
    <dgm:pt modelId="{D7A0F95C-B12A-497B-9F67-B0B03C2E6A4A}">
      <dgm:prSet custT="1"/>
      <dgm:spPr/>
      <dgm:t>
        <a:bodyPr/>
        <a:lstStyle/>
        <a:p>
          <a:r>
            <a:rPr lang="vi-VN" sz="3200" b="1" dirty="0" smtClean="0">
              <a:latin typeface="Times New Roman" panose="02020603050405020304" pitchFamily="18" charset="0"/>
              <a:cs typeface="Times New Roman" panose="02020603050405020304" pitchFamily="18" charset="0"/>
            </a:rPr>
            <a:t>Ngắn gọn</a:t>
          </a:r>
          <a:r>
            <a:rPr lang="en-US" sz="3200" i="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a:t>
          </a:r>
          <a:r>
            <a:rPr lang="vi-VN" sz="3200" dirty="0" smtClean="0">
              <a:latin typeface="Times New Roman" panose="02020603050405020304" pitchFamily="18" charset="0"/>
              <a:cs typeface="Times New Roman" panose="02020603050405020304" pitchFamily="18" charset="0"/>
            </a:rPr>
            <a:t>ránh nói vòng vo, quá nhiều giải thích mà nên đi thẳng vào vấn đề.</a:t>
          </a:r>
          <a:endParaRPr lang="en-US" sz="3200" dirty="0"/>
        </a:p>
      </dgm:t>
    </dgm:pt>
    <dgm:pt modelId="{4DB5C76A-5F1C-4666-ABBB-71531E901181}" type="parTrans" cxnId="{B570F23B-1EFC-4350-B8B6-D10592AE2F06}">
      <dgm:prSet/>
      <dgm:spPr/>
      <dgm:t>
        <a:bodyPr/>
        <a:lstStyle/>
        <a:p>
          <a:endParaRPr lang="en-US"/>
        </a:p>
      </dgm:t>
    </dgm:pt>
    <dgm:pt modelId="{BA2ABD57-B77B-4B21-82F5-6AE5A3B550ED}" type="sibTrans" cxnId="{B570F23B-1EFC-4350-B8B6-D10592AE2F06}">
      <dgm:prSet/>
      <dgm:spPr/>
      <dgm:t>
        <a:bodyPr/>
        <a:lstStyle/>
        <a:p>
          <a:endParaRPr lang="en-US"/>
        </a:p>
      </dgm:t>
    </dgm:pt>
    <dgm:pt modelId="{DC062FC2-AA48-4325-BD8A-39A71E01CE6C}" type="pres">
      <dgm:prSet presAssocID="{E1D396F3-C8C2-4496-B0E7-74C2BB525989}" presName="diagram" presStyleCnt="0">
        <dgm:presLayoutVars>
          <dgm:chPref val="1"/>
          <dgm:dir/>
          <dgm:animOne val="branch"/>
          <dgm:animLvl val="lvl"/>
          <dgm:resizeHandles/>
        </dgm:presLayoutVars>
      </dgm:prSet>
      <dgm:spPr/>
      <dgm:t>
        <a:bodyPr/>
        <a:lstStyle/>
        <a:p>
          <a:endParaRPr lang="en-US"/>
        </a:p>
      </dgm:t>
    </dgm:pt>
    <dgm:pt modelId="{DE2C62A3-3BB8-415D-AF0A-8E18C8B82091}" type="pres">
      <dgm:prSet presAssocID="{A9D13B21-8BF5-4F4D-BEA3-4BC5CBD4ED32}" presName="root" presStyleCnt="0"/>
      <dgm:spPr/>
    </dgm:pt>
    <dgm:pt modelId="{54D7EA17-ED63-4BCE-B365-DEF014F297AD}" type="pres">
      <dgm:prSet presAssocID="{A9D13B21-8BF5-4F4D-BEA3-4BC5CBD4ED32}" presName="rootComposite" presStyleCnt="0"/>
      <dgm:spPr/>
    </dgm:pt>
    <dgm:pt modelId="{94B256FD-C4DB-4084-BC18-77A264C02AAC}" type="pres">
      <dgm:prSet presAssocID="{A9D13B21-8BF5-4F4D-BEA3-4BC5CBD4ED32}" presName="rootText" presStyleLbl="node1" presStyleIdx="0" presStyleCnt="1" custScaleX="239014" custLinFactNeighborX="-464" custLinFactNeighborY="10209"/>
      <dgm:spPr/>
      <dgm:t>
        <a:bodyPr/>
        <a:lstStyle/>
        <a:p>
          <a:endParaRPr lang="en-US"/>
        </a:p>
      </dgm:t>
    </dgm:pt>
    <dgm:pt modelId="{3CD2E571-66A4-47AA-B626-B0239689D04F}" type="pres">
      <dgm:prSet presAssocID="{A9D13B21-8BF5-4F4D-BEA3-4BC5CBD4ED32}" presName="rootConnector" presStyleLbl="node1" presStyleIdx="0" presStyleCnt="1"/>
      <dgm:spPr/>
      <dgm:t>
        <a:bodyPr/>
        <a:lstStyle/>
        <a:p>
          <a:endParaRPr lang="en-US"/>
        </a:p>
      </dgm:t>
    </dgm:pt>
    <dgm:pt modelId="{050E158C-59D0-40BA-A541-704BBB28363F}" type="pres">
      <dgm:prSet presAssocID="{A9D13B21-8BF5-4F4D-BEA3-4BC5CBD4ED32}" presName="childShape" presStyleCnt="0"/>
      <dgm:spPr/>
    </dgm:pt>
    <dgm:pt modelId="{CBBB6A51-44CB-420A-A1B3-C5DBD2EC8804}" type="pres">
      <dgm:prSet presAssocID="{4DB5C76A-5F1C-4666-ABBB-71531E901181}" presName="Name13" presStyleLbl="parChTrans1D2" presStyleIdx="0" presStyleCnt="3"/>
      <dgm:spPr/>
      <dgm:t>
        <a:bodyPr/>
        <a:lstStyle/>
        <a:p>
          <a:endParaRPr lang="en-US"/>
        </a:p>
      </dgm:t>
    </dgm:pt>
    <dgm:pt modelId="{85896974-4A31-4411-BFDF-E49F978245CB}" type="pres">
      <dgm:prSet presAssocID="{D7A0F95C-B12A-497B-9F67-B0B03C2E6A4A}" presName="childText" presStyleLbl="bgAcc1" presStyleIdx="0" presStyleCnt="3" custScaleX="251840">
        <dgm:presLayoutVars>
          <dgm:bulletEnabled val="1"/>
        </dgm:presLayoutVars>
      </dgm:prSet>
      <dgm:spPr/>
      <dgm:t>
        <a:bodyPr/>
        <a:lstStyle/>
        <a:p>
          <a:endParaRPr lang="en-US"/>
        </a:p>
      </dgm:t>
    </dgm:pt>
    <dgm:pt modelId="{9338E6F8-D653-41A1-8CB8-79FF966CEB6C}" type="pres">
      <dgm:prSet presAssocID="{A1E44761-51F9-4085-8AEA-6999D67EDB1B}" presName="Name13" presStyleLbl="parChTrans1D2" presStyleIdx="1" presStyleCnt="3"/>
      <dgm:spPr/>
      <dgm:t>
        <a:bodyPr/>
        <a:lstStyle/>
        <a:p>
          <a:endParaRPr lang="en-US"/>
        </a:p>
      </dgm:t>
    </dgm:pt>
    <dgm:pt modelId="{2CE88F6B-CDDC-486F-B6FC-2F7D2C21DAD6}" type="pres">
      <dgm:prSet presAssocID="{3213F75A-EAFE-4BAC-9EB2-32B2EAD7242B}" presName="childText" presStyleLbl="bgAcc1" presStyleIdx="1" presStyleCnt="3" custScaleX="250647">
        <dgm:presLayoutVars>
          <dgm:bulletEnabled val="1"/>
        </dgm:presLayoutVars>
      </dgm:prSet>
      <dgm:spPr/>
      <dgm:t>
        <a:bodyPr/>
        <a:lstStyle/>
        <a:p>
          <a:endParaRPr lang="en-US"/>
        </a:p>
      </dgm:t>
    </dgm:pt>
    <dgm:pt modelId="{4BB57DFF-92AB-4193-BC05-6AA5EB6C3B5C}" type="pres">
      <dgm:prSet presAssocID="{8771939A-FA5A-4F71-A34B-3BC206FF38DF}" presName="Name13" presStyleLbl="parChTrans1D2" presStyleIdx="2" presStyleCnt="3"/>
      <dgm:spPr/>
      <dgm:t>
        <a:bodyPr/>
        <a:lstStyle/>
        <a:p>
          <a:endParaRPr lang="en-US"/>
        </a:p>
      </dgm:t>
    </dgm:pt>
    <dgm:pt modelId="{E500E19E-6624-4494-9241-E5D943FB91D5}" type="pres">
      <dgm:prSet presAssocID="{ACA076A5-55E1-470B-A87C-9F8514CA0E43}" presName="childText" presStyleLbl="bgAcc1" presStyleIdx="2" presStyleCnt="3" custScaleX="252968">
        <dgm:presLayoutVars>
          <dgm:bulletEnabled val="1"/>
        </dgm:presLayoutVars>
      </dgm:prSet>
      <dgm:spPr/>
      <dgm:t>
        <a:bodyPr/>
        <a:lstStyle/>
        <a:p>
          <a:endParaRPr lang="en-US"/>
        </a:p>
      </dgm:t>
    </dgm:pt>
  </dgm:ptLst>
  <dgm:cxnLst>
    <dgm:cxn modelId="{07E4F4C3-C6EE-420A-B843-ECD9A43E1208}" srcId="{E1D396F3-C8C2-4496-B0E7-74C2BB525989}" destId="{A9D13B21-8BF5-4F4D-BEA3-4BC5CBD4ED32}" srcOrd="0" destOrd="0" parTransId="{07D9E79E-20B5-4836-9C1C-6ABD0FF47191}" sibTransId="{2F4B935F-4739-47A3-891F-575D02E4B9FD}"/>
    <dgm:cxn modelId="{3E6B9979-322F-4BE5-92D8-9A2FCCFC02AA}" srcId="{A9D13B21-8BF5-4F4D-BEA3-4BC5CBD4ED32}" destId="{ACA076A5-55E1-470B-A87C-9F8514CA0E43}" srcOrd="2" destOrd="0" parTransId="{8771939A-FA5A-4F71-A34B-3BC206FF38DF}" sibTransId="{1A92F468-BAD4-47DD-BE7B-082EDB01227B}"/>
    <dgm:cxn modelId="{D8521AA8-11B3-46D8-9B36-57F40FD935B1}" type="presOf" srcId="{D7A0F95C-B12A-497B-9F67-B0B03C2E6A4A}" destId="{85896974-4A31-4411-BFDF-E49F978245CB}" srcOrd="0" destOrd="0" presId="urn:microsoft.com/office/officeart/2005/8/layout/hierarchy3"/>
    <dgm:cxn modelId="{871BCD38-46EA-4C2E-A826-D91B77CBD251}" type="presOf" srcId="{E1D396F3-C8C2-4496-B0E7-74C2BB525989}" destId="{DC062FC2-AA48-4325-BD8A-39A71E01CE6C}" srcOrd="0" destOrd="0" presId="urn:microsoft.com/office/officeart/2005/8/layout/hierarchy3"/>
    <dgm:cxn modelId="{62FAA1C9-7829-4AE5-BB8A-C6201108DBCF}" type="presOf" srcId="{8771939A-FA5A-4F71-A34B-3BC206FF38DF}" destId="{4BB57DFF-92AB-4193-BC05-6AA5EB6C3B5C}" srcOrd="0" destOrd="0" presId="urn:microsoft.com/office/officeart/2005/8/layout/hierarchy3"/>
    <dgm:cxn modelId="{D85B4FCD-BF10-4B32-BF94-20FCCE255103}" srcId="{A9D13B21-8BF5-4F4D-BEA3-4BC5CBD4ED32}" destId="{3213F75A-EAFE-4BAC-9EB2-32B2EAD7242B}" srcOrd="1" destOrd="0" parTransId="{A1E44761-51F9-4085-8AEA-6999D67EDB1B}" sibTransId="{B01EF440-5554-474B-9C18-4A830BFE8E18}"/>
    <dgm:cxn modelId="{B7D7518D-D77D-4EB6-AE79-E6FC2D25A93D}" type="presOf" srcId="{A9D13B21-8BF5-4F4D-BEA3-4BC5CBD4ED32}" destId="{94B256FD-C4DB-4084-BC18-77A264C02AAC}" srcOrd="0" destOrd="0" presId="urn:microsoft.com/office/officeart/2005/8/layout/hierarchy3"/>
    <dgm:cxn modelId="{94DA5C58-C756-4346-8675-BFFBCACE8EAC}" type="presOf" srcId="{A9D13B21-8BF5-4F4D-BEA3-4BC5CBD4ED32}" destId="{3CD2E571-66A4-47AA-B626-B0239689D04F}" srcOrd="1" destOrd="0" presId="urn:microsoft.com/office/officeart/2005/8/layout/hierarchy3"/>
    <dgm:cxn modelId="{A32DAB49-35CF-41A8-A4EC-11E74251BAED}" type="presOf" srcId="{4DB5C76A-5F1C-4666-ABBB-71531E901181}" destId="{CBBB6A51-44CB-420A-A1B3-C5DBD2EC8804}" srcOrd="0" destOrd="0" presId="urn:microsoft.com/office/officeart/2005/8/layout/hierarchy3"/>
    <dgm:cxn modelId="{9C227428-4032-40A7-9113-71509D015AFA}" type="presOf" srcId="{ACA076A5-55E1-470B-A87C-9F8514CA0E43}" destId="{E500E19E-6624-4494-9241-E5D943FB91D5}" srcOrd="0" destOrd="0" presId="urn:microsoft.com/office/officeart/2005/8/layout/hierarchy3"/>
    <dgm:cxn modelId="{D3C053A9-E4DD-45C2-BDF5-1FAA81F48AD6}" type="presOf" srcId="{A1E44761-51F9-4085-8AEA-6999D67EDB1B}" destId="{9338E6F8-D653-41A1-8CB8-79FF966CEB6C}" srcOrd="0" destOrd="0" presId="urn:microsoft.com/office/officeart/2005/8/layout/hierarchy3"/>
    <dgm:cxn modelId="{53532E46-9BAB-4ED3-BD63-844D785825A5}" type="presOf" srcId="{3213F75A-EAFE-4BAC-9EB2-32B2EAD7242B}" destId="{2CE88F6B-CDDC-486F-B6FC-2F7D2C21DAD6}" srcOrd="0" destOrd="0" presId="urn:microsoft.com/office/officeart/2005/8/layout/hierarchy3"/>
    <dgm:cxn modelId="{B570F23B-1EFC-4350-B8B6-D10592AE2F06}" srcId="{A9D13B21-8BF5-4F4D-BEA3-4BC5CBD4ED32}" destId="{D7A0F95C-B12A-497B-9F67-B0B03C2E6A4A}" srcOrd="0" destOrd="0" parTransId="{4DB5C76A-5F1C-4666-ABBB-71531E901181}" sibTransId="{BA2ABD57-B77B-4B21-82F5-6AE5A3B550ED}"/>
    <dgm:cxn modelId="{20F463D4-CD7C-428C-92FE-5F3D59585BDE}" type="presParOf" srcId="{DC062FC2-AA48-4325-BD8A-39A71E01CE6C}" destId="{DE2C62A3-3BB8-415D-AF0A-8E18C8B82091}" srcOrd="0" destOrd="0" presId="urn:microsoft.com/office/officeart/2005/8/layout/hierarchy3"/>
    <dgm:cxn modelId="{AFEF7B10-3CA8-4565-B5E8-2E009A65342C}" type="presParOf" srcId="{DE2C62A3-3BB8-415D-AF0A-8E18C8B82091}" destId="{54D7EA17-ED63-4BCE-B365-DEF014F297AD}" srcOrd="0" destOrd="0" presId="urn:microsoft.com/office/officeart/2005/8/layout/hierarchy3"/>
    <dgm:cxn modelId="{B8FC218D-C5F4-4A4D-8EDC-69DAE76E12E7}" type="presParOf" srcId="{54D7EA17-ED63-4BCE-B365-DEF014F297AD}" destId="{94B256FD-C4DB-4084-BC18-77A264C02AAC}" srcOrd="0" destOrd="0" presId="urn:microsoft.com/office/officeart/2005/8/layout/hierarchy3"/>
    <dgm:cxn modelId="{71D02062-34FA-458A-9707-9DCFBD8099CB}" type="presParOf" srcId="{54D7EA17-ED63-4BCE-B365-DEF014F297AD}" destId="{3CD2E571-66A4-47AA-B626-B0239689D04F}" srcOrd="1" destOrd="0" presId="urn:microsoft.com/office/officeart/2005/8/layout/hierarchy3"/>
    <dgm:cxn modelId="{F98A952C-FD1F-4A42-A48D-8E2D498866B0}" type="presParOf" srcId="{DE2C62A3-3BB8-415D-AF0A-8E18C8B82091}" destId="{050E158C-59D0-40BA-A541-704BBB28363F}" srcOrd="1" destOrd="0" presId="urn:microsoft.com/office/officeart/2005/8/layout/hierarchy3"/>
    <dgm:cxn modelId="{5F9B3900-7D97-4179-9672-513188377429}" type="presParOf" srcId="{050E158C-59D0-40BA-A541-704BBB28363F}" destId="{CBBB6A51-44CB-420A-A1B3-C5DBD2EC8804}" srcOrd="0" destOrd="0" presId="urn:microsoft.com/office/officeart/2005/8/layout/hierarchy3"/>
    <dgm:cxn modelId="{6A5DA736-A0A0-418B-A9B3-A82534F8D7D4}" type="presParOf" srcId="{050E158C-59D0-40BA-A541-704BBB28363F}" destId="{85896974-4A31-4411-BFDF-E49F978245CB}" srcOrd="1" destOrd="0" presId="urn:microsoft.com/office/officeart/2005/8/layout/hierarchy3"/>
    <dgm:cxn modelId="{2BBB609D-6D66-413A-9F50-B2185D2381E7}" type="presParOf" srcId="{050E158C-59D0-40BA-A541-704BBB28363F}" destId="{9338E6F8-D653-41A1-8CB8-79FF966CEB6C}" srcOrd="2" destOrd="0" presId="urn:microsoft.com/office/officeart/2005/8/layout/hierarchy3"/>
    <dgm:cxn modelId="{31B53D25-9195-4B95-A39C-5F90AA62DE78}" type="presParOf" srcId="{050E158C-59D0-40BA-A541-704BBB28363F}" destId="{2CE88F6B-CDDC-486F-B6FC-2F7D2C21DAD6}" srcOrd="3" destOrd="0" presId="urn:microsoft.com/office/officeart/2005/8/layout/hierarchy3"/>
    <dgm:cxn modelId="{2040CAFE-5474-4A5C-89A1-B058700CBE9C}" type="presParOf" srcId="{050E158C-59D0-40BA-A541-704BBB28363F}" destId="{4BB57DFF-92AB-4193-BC05-6AA5EB6C3B5C}" srcOrd="4" destOrd="0" presId="urn:microsoft.com/office/officeart/2005/8/layout/hierarchy3"/>
    <dgm:cxn modelId="{8733780B-027D-4E3F-8A30-DCC405DA1E2E}" type="presParOf" srcId="{050E158C-59D0-40BA-A541-704BBB28363F}" destId="{E500E19E-6624-4494-9241-E5D943FB91D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0FED74-2C81-44DB-96A0-A4569C642AB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AE6DD11-0DDB-4079-850C-3FC9F63C2EE6}">
      <dgm:prSet phldrT="[Text]" custT="1"/>
      <dgm:spPr>
        <a:solidFill>
          <a:srgbClr val="00B050"/>
        </a:solidFill>
      </dgm:spPr>
      <dgm:t>
        <a:bodyPr/>
        <a:lstStyle/>
        <a:p>
          <a:r>
            <a:rPr lang="en-US" sz="2800" dirty="0">
              <a:latin typeface="Times New Roman" pitchFamily="18" charset="0"/>
              <a:cs typeface="Times New Roman" pitchFamily="18" charset="0"/>
            </a:rPr>
            <a:t>BÀI TẬP THÔNG DỤNG</a:t>
          </a:r>
        </a:p>
      </dgm:t>
    </dgm:pt>
    <dgm:pt modelId="{9DC4B7A8-7B4B-4CC0-AA5A-CC036FA6013B}" type="parTrans" cxnId="{9732A54F-7F50-4FDE-9DB1-09840B7CD860}">
      <dgm:prSet/>
      <dgm:spPr/>
      <dgm:t>
        <a:bodyPr/>
        <a:lstStyle/>
        <a:p>
          <a:endParaRPr lang="en-US" sz="2800">
            <a:latin typeface="Times New Roman" pitchFamily="18" charset="0"/>
            <a:cs typeface="Times New Roman" pitchFamily="18" charset="0"/>
          </a:endParaRPr>
        </a:p>
      </dgm:t>
    </dgm:pt>
    <dgm:pt modelId="{1706A53C-F370-49F8-AF7D-2D6436B7A027}" type="sibTrans" cxnId="{9732A54F-7F50-4FDE-9DB1-09840B7CD860}">
      <dgm:prSet/>
      <dgm:spPr/>
      <dgm:t>
        <a:bodyPr/>
        <a:lstStyle/>
        <a:p>
          <a:endParaRPr lang="en-US" sz="2800">
            <a:latin typeface="Times New Roman" pitchFamily="18" charset="0"/>
            <a:cs typeface="Times New Roman" pitchFamily="18" charset="0"/>
          </a:endParaRPr>
        </a:p>
      </dgm:t>
    </dgm:pt>
    <dgm:pt modelId="{A676AA05-3909-4985-9CD8-80839DE7C896}">
      <dgm:prSet phldrT="[Text]" custT="1"/>
      <dgm:spPr/>
      <dgm:t>
        <a:bodyPr/>
        <a:lstStyle/>
        <a:p>
          <a:r>
            <a:rPr lang="en-US" sz="28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Khai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kênh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chữ</a:t>
          </a:r>
          <a:endParaRPr lang="en-US" sz="3200" dirty="0">
            <a:solidFill>
              <a:srgbClr val="002060"/>
            </a:solidFill>
            <a:latin typeface="Times New Roman" pitchFamily="18" charset="0"/>
            <a:cs typeface="Times New Roman" pitchFamily="18" charset="0"/>
          </a:endParaRPr>
        </a:p>
      </dgm:t>
    </dgm:pt>
    <dgm:pt modelId="{4BAE07E7-0EA0-4951-BC40-345616BDEA6A}" type="parTrans" cxnId="{C36D3775-BF79-47C4-8F00-7963449D94BB}">
      <dgm:prSet/>
      <dgm:spPr/>
      <dgm:t>
        <a:bodyPr/>
        <a:lstStyle/>
        <a:p>
          <a:endParaRPr lang="en-US" sz="2800">
            <a:latin typeface="Times New Roman" pitchFamily="18" charset="0"/>
            <a:cs typeface="Times New Roman" pitchFamily="18" charset="0"/>
          </a:endParaRPr>
        </a:p>
      </dgm:t>
    </dgm:pt>
    <dgm:pt modelId="{1CF5D697-9285-4842-A803-D1658963840B}" type="sibTrans" cxnId="{C36D3775-BF79-47C4-8F00-7963449D94BB}">
      <dgm:prSet/>
      <dgm:spPr/>
      <dgm:t>
        <a:bodyPr/>
        <a:lstStyle/>
        <a:p>
          <a:endParaRPr lang="en-US" sz="2800">
            <a:latin typeface="Times New Roman" pitchFamily="18" charset="0"/>
            <a:cs typeface="Times New Roman" pitchFamily="18" charset="0"/>
          </a:endParaRPr>
        </a:p>
      </dgm:t>
    </dgm:pt>
    <dgm:pt modelId="{891C1899-7389-45C9-97DC-B200F6137719}">
      <dgm:prSet phldrT="[Text]" custT="1"/>
      <dgm:spPr/>
      <dgm:t>
        <a:bodyPr/>
        <a:lstStyle/>
        <a:p>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Khai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kênh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endParaRPr lang="en-US" sz="3200" dirty="0">
            <a:solidFill>
              <a:srgbClr val="002060"/>
            </a:solidFill>
            <a:latin typeface="Times New Roman" pitchFamily="18" charset="0"/>
            <a:cs typeface="Times New Roman" pitchFamily="18" charset="0"/>
          </a:endParaRPr>
        </a:p>
      </dgm:t>
    </dgm:pt>
    <dgm:pt modelId="{35512DA9-71CA-4C8A-94F2-CAD9CFB06A65}" type="parTrans" cxnId="{B635A85F-48DB-4FB4-93AC-C74F2A4E03A8}">
      <dgm:prSet/>
      <dgm:spPr/>
      <dgm:t>
        <a:bodyPr/>
        <a:lstStyle/>
        <a:p>
          <a:endParaRPr lang="en-US" sz="2800">
            <a:latin typeface="Times New Roman" pitchFamily="18" charset="0"/>
            <a:cs typeface="Times New Roman" pitchFamily="18" charset="0"/>
          </a:endParaRPr>
        </a:p>
      </dgm:t>
    </dgm:pt>
    <dgm:pt modelId="{3772D047-94BE-4F92-8391-1265651E68DE}" type="sibTrans" cxnId="{B635A85F-48DB-4FB4-93AC-C74F2A4E03A8}">
      <dgm:prSet/>
      <dgm:spPr/>
      <dgm:t>
        <a:bodyPr/>
        <a:lstStyle/>
        <a:p>
          <a:endParaRPr lang="en-US" sz="2800">
            <a:latin typeface="Times New Roman" pitchFamily="18" charset="0"/>
            <a:cs typeface="Times New Roman" pitchFamily="18" charset="0"/>
          </a:endParaRPr>
        </a:p>
      </dgm:t>
    </dgm:pt>
    <dgm:pt modelId="{98014A9D-C798-4191-8A0B-E03DEDE9CDDC}">
      <dgm:prSet phldrT="[Text]" custT="1"/>
      <dgm:spPr>
        <a:solidFill>
          <a:srgbClr val="00B050"/>
        </a:solidFill>
      </dgm:spPr>
      <dgm:t>
        <a:bodyPr/>
        <a:lstStyle/>
        <a:p>
          <a:r>
            <a:rPr lang="en-US" sz="2800" dirty="0">
              <a:latin typeface="Times New Roman" pitchFamily="18" charset="0"/>
              <a:cs typeface="Times New Roman" pitchFamily="18" charset="0"/>
            </a:rPr>
            <a:t>BÀI TẬP ĐẶC THÙ </a:t>
          </a:r>
        </a:p>
        <a:p>
          <a:r>
            <a:rPr lang="en-US" sz="2800" dirty="0">
              <a:latin typeface="Times New Roman" pitchFamily="18" charset="0"/>
              <a:cs typeface="Times New Roman" pitchFamily="18" charset="0"/>
            </a:rPr>
            <a:t>MÔN </a:t>
          </a:r>
          <a:r>
            <a:rPr lang="en-US" sz="2800" dirty="0" smtClean="0">
              <a:latin typeface="Times New Roman" pitchFamily="18" charset="0"/>
              <a:cs typeface="Times New Roman" pitchFamily="18" charset="0"/>
            </a:rPr>
            <a:t>ĐẠO ĐỨC</a:t>
          </a:r>
          <a:endParaRPr lang="en-US" sz="2800" dirty="0">
            <a:latin typeface="Times New Roman" pitchFamily="18" charset="0"/>
            <a:cs typeface="Times New Roman" pitchFamily="18" charset="0"/>
          </a:endParaRPr>
        </a:p>
      </dgm:t>
    </dgm:pt>
    <dgm:pt modelId="{FA32AC26-6044-4AC8-81FE-BDF1C7F0EF18}" type="parTrans" cxnId="{466495F2-316C-4B02-9E53-8486314687E8}">
      <dgm:prSet/>
      <dgm:spPr/>
      <dgm:t>
        <a:bodyPr/>
        <a:lstStyle/>
        <a:p>
          <a:endParaRPr lang="en-US" sz="2800">
            <a:latin typeface="Times New Roman" pitchFamily="18" charset="0"/>
            <a:cs typeface="Times New Roman" pitchFamily="18" charset="0"/>
          </a:endParaRPr>
        </a:p>
      </dgm:t>
    </dgm:pt>
    <dgm:pt modelId="{E8797688-75DB-473E-9AEF-3B2582CF55E0}" type="sibTrans" cxnId="{466495F2-316C-4B02-9E53-8486314687E8}">
      <dgm:prSet/>
      <dgm:spPr/>
      <dgm:t>
        <a:bodyPr/>
        <a:lstStyle/>
        <a:p>
          <a:endParaRPr lang="en-US" sz="2800">
            <a:latin typeface="Times New Roman" pitchFamily="18" charset="0"/>
            <a:cs typeface="Times New Roman" pitchFamily="18" charset="0"/>
          </a:endParaRPr>
        </a:p>
      </dgm:t>
    </dgm:pt>
    <dgm:pt modelId="{E28E1C71-2463-4929-9F6F-100F7C646DA9}">
      <dgm:prSet phldrT="[Text]" custT="1"/>
      <dgm:spPr/>
      <dgm:t>
        <a:bodyPr/>
        <a:lstStyle/>
        <a:p>
          <a:r>
            <a:rPr lang="en-US" sz="2800" dirty="0">
              <a:solidFill>
                <a:srgbClr val="002060"/>
              </a:solidFill>
              <a:latin typeface="Times New Roman" pitchFamily="18" charset="0"/>
              <a:cs typeface="Times New Roman" pitchFamily="18" charset="0"/>
            </a:rPr>
            <a:t> </a:t>
          </a:r>
          <a:r>
            <a:rPr lang="en-US" sz="3200" dirty="0">
              <a:solidFill>
                <a:srgbClr val="002060"/>
              </a:solidFill>
              <a:latin typeface="Times New Roman" pitchFamily="18" charset="0"/>
              <a:cs typeface="Times New Roman" pitchFamily="18" charset="0"/>
            </a:rPr>
            <a:t>BT </a:t>
          </a:r>
          <a:r>
            <a:rPr lang="en-US" sz="3200" dirty="0" err="1">
              <a:solidFill>
                <a:srgbClr val="002060"/>
              </a:solidFill>
              <a:latin typeface="Times New Roman" pitchFamily="18" charset="0"/>
              <a:cs typeface="Times New Roman" pitchFamily="18" charset="0"/>
            </a:rPr>
            <a:t>tình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huống</a:t>
          </a:r>
          <a:endParaRPr lang="en-US" sz="3200" dirty="0">
            <a:solidFill>
              <a:srgbClr val="002060"/>
            </a:solidFill>
            <a:latin typeface="Times New Roman" pitchFamily="18" charset="0"/>
            <a:cs typeface="Times New Roman" pitchFamily="18" charset="0"/>
          </a:endParaRPr>
        </a:p>
      </dgm:t>
    </dgm:pt>
    <dgm:pt modelId="{EAF205FE-6613-4433-8A6F-C8ED8BB756B1}" type="parTrans" cxnId="{015ADCD0-54BC-46A0-BE1D-66E15AC02847}">
      <dgm:prSet/>
      <dgm:spPr/>
      <dgm:t>
        <a:bodyPr/>
        <a:lstStyle/>
        <a:p>
          <a:endParaRPr lang="en-US" sz="2800">
            <a:latin typeface="Times New Roman" pitchFamily="18" charset="0"/>
            <a:cs typeface="Times New Roman" pitchFamily="18" charset="0"/>
          </a:endParaRPr>
        </a:p>
      </dgm:t>
    </dgm:pt>
    <dgm:pt modelId="{358BFCC8-1435-441A-809E-ABA2AF432DD8}" type="sibTrans" cxnId="{015ADCD0-54BC-46A0-BE1D-66E15AC02847}">
      <dgm:prSet/>
      <dgm:spPr/>
      <dgm:t>
        <a:bodyPr/>
        <a:lstStyle/>
        <a:p>
          <a:endParaRPr lang="en-US" sz="2800">
            <a:latin typeface="Times New Roman" pitchFamily="18" charset="0"/>
            <a:cs typeface="Times New Roman" pitchFamily="18" charset="0"/>
          </a:endParaRPr>
        </a:p>
      </dgm:t>
    </dgm:pt>
    <dgm:pt modelId="{4F24AA6D-5F1A-41F2-B053-48B98CB4403A}">
      <dgm:prSet phldrT="[Text]" custT="1"/>
      <dgm:spPr/>
      <dgm:t>
        <a:bodyPr/>
        <a:lstStyle/>
        <a:p>
          <a:r>
            <a:rPr lang="en-US" sz="3200" dirty="0" err="1">
              <a:solidFill>
                <a:srgbClr val="002060"/>
              </a:solidFill>
              <a:latin typeface="Times New Roman" pitchFamily="18" charset="0"/>
              <a:cs typeface="Times New Roman" pitchFamily="18" charset="0"/>
            </a:rPr>
            <a:t>Lập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bảng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đồ</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tư</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duy</a:t>
          </a:r>
          <a:endParaRPr lang="en-US" sz="3200" dirty="0">
            <a:solidFill>
              <a:srgbClr val="002060"/>
            </a:solidFill>
            <a:latin typeface="Times New Roman" pitchFamily="18" charset="0"/>
            <a:cs typeface="Times New Roman" pitchFamily="18" charset="0"/>
          </a:endParaRPr>
        </a:p>
      </dgm:t>
    </dgm:pt>
    <dgm:pt modelId="{875FAA4D-6986-4178-8F17-52992A8A6E52}" type="parTrans" cxnId="{9BB4B470-E53F-4E51-8E09-ACB509EA2E78}">
      <dgm:prSet/>
      <dgm:spPr/>
      <dgm:t>
        <a:bodyPr/>
        <a:lstStyle/>
        <a:p>
          <a:endParaRPr lang="en-US" sz="2800">
            <a:latin typeface="Times New Roman" pitchFamily="18" charset="0"/>
            <a:cs typeface="Times New Roman" pitchFamily="18" charset="0"/>
          </a:endParaRPr>
        </a:p>
      </dgm:t>
    </dgm:pt>
    <dgm:pt modelId="{0387223F-1AC7-4625-A18C-91C9367859CB}" type="sibTrans" cxnId="{9BB4B470-E53F-4E51-8E09-ACB509EA2E78}">
      <dgm:prSet/>
      <dgm:spPr/>
      <dgm:t>
        <a:bodyPr/>
        <a:lstStyle/>
        <a:p>
          <a:endParaRPr lang="en-US" sz="2800">
            <a:latin typeface="Times New Roman" pitchFamily="18" charset="0"/>
            <a:cs typeface="Times New Roman" pitchFamily="18" charset="0"/>
          </a:endParaRPr>
        </a:p>
      </dgm:t>
    </dgm:pt>
    <dgm:pt modelId="{EEE69B5D-D397-4689-B319-4B18DBCDE9CB}">
      <dgm:prSet phldrT="[Text]" custT="1"/>
      <dgm:spPr/>
      <dgm:t>
        <a:bodyPr/>
        <a:lstStyle/>
        <a:p>
          <a:r>
            <a:rPr lang="en-US" sz="3200" dirty="0" err="1">
              <a:solidFill>
                <a:srgbClr val="002060"/>
              </a:solidFill>
              <a:latin typeface="Times New Roman" pitchFamily="18" charset="0"/>
              <a:cs typeface="Times New Roman" pitchFamily="18" charset="0"/>
            </a:rPr>
            <a:t>Tìm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kiếm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thông</a:t>
          </a:r>
          <a:r>
            <a:rPr lang="en-US" sz="3200" dirty="0">
              <a:solidFill>
                <a:srgbClr val="002060"/>
              </a:solidFill>
              <a:latin typeface="Times New Roman" pitchFamily="18" charset="0"/>
              <a:cs typeface="Times New Roman" pitchFamily="18" charset="0"/>
            </a:rPr>
            <a:t> tin</a:t>
          </a:r>
        </a:p>
      </dgm:t>
    </dgm:pt>
    <dgm:pt modelId="{A04193D2-8CE5-42CE-A889-7CBCE86AC0D6}" type="parTrans" cxnId="{5019CAE8-4550-40B2-94F4-17CBD48A3038}">
      <dgm:prSet/>
      <dgm:spPr/>
      <dgm:t>
        <a:bodyPr/>
        <a:lstStyle/>
        <a:p>
          <a:endParaRPr lang="en-US" sz="2800">
            <a:latin typeface="Times New Roman" pitchFamily="18" charset="0"/>
            <a:cs typeface="Times New Roman" pitchFamily="18" charset="0"/>
          </a:endParaRPr>
        </a:p>
      </dgm:t>
    </dgm:pt>
    <dgm:pt modelId="{EBF85D51-9C90-4FB4-94A2-2C46E95778C5}" type="sibTrans" cxnId="{5019CAE8-4550-40B2-94F4-17CBD48A3038}">
      <dgm:prSet/>
      <dgm:spPr/>
      <dgm:t>
        <a:bodyPr/>
        <a:lstStyle/>
        <a:p>
          <a:endParaRPr lang="en-US" sz="2800">
            <a:latin typeface="Times New Roman" pitchFamily="18" charset="0"/>
            <a:cs typeface="Times New Roman" pitchFamily="18" charset="0"/>
          </a:endParaRPr>
        </a:p>
      </dgm:t>
    </dgm:pt>
    <dgm:pt modelId="{55762EFD-DC4A-43C1-AFCC-0B057870FAC2}">
      <dgm:prSet phldrT="[Text]" custT="1"/>
      <dgm:spPr/>
      <dgm:t>
        <a:bodyPr/>
        <a:lstStyle/>
        <a:p>
          <a:r>
            <a:rPr lang="en-US" sz="3200" dirty="0" err="1">
              <a:solidFill>
                <a:srgbClr val="002060"/>
              </a:solidFill>
              <a:latin typeface="Times New Roman" pitchFamily="18" charset="0"/>
              <a:cs typeface="Times New Roman" pitchFamily="18" charset="0"/>
            </a:rPr>
            <a:t>Phát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hiện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vấn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đề</a:t>
          </a:r>
          <a:r>
            <a:rPr lang="en-US" sz="3200" dirty="0">
              <a:solidFill>
                <a:srgbClr val="002060"/>
              </a:solidFill>
              <a:latin typeface="Times New Roman" pitchFamily="18" charset="0"/>
              <a:cs typeface="Times New Roman" pitchFamily="18" charset="0"/>
            </a:rPr>
            <a:t>, GQVĐ,…</a:t>
          </a:r>
        </a:p>
      </dgm:t>
    </dgm:pt>
    <dgm:pt modelId="{1655EED7-3B9F-4CEF-8095-568B8B583A2B}" type="parTrans" cxnId="{12FBD450-8824-4632-BE58-C0C297A310D1}">
      <dgm:prSet/>
      <dgm:spPr/>
      <dgm:t>
        <a:bodyPr/>
        <a:lstStyle/>
        <a:p>
          <a:endParaRPr lang="en-US" sz="2800">
            <a:latin typeface="Times New Roman" pitchFamily="18" charset="0"/>
            <a:cs typeface="Times New Roman" pitchFamily="18" charset="0"/>
          </a:endParaRPr>
        </a:p>
      </dgm:t>
    </dgm:pt>
    <dgm:pt modelId="{8F6E80B4-6BEB-4174-BE8B-E28ED68ACC9C}" type="sibTrans" cxnId="{12FBD450-8824-4632-BE58-C0C297A310D1}">
      <dgm:prSet/>
      <dgm:spPr/>
      <dgm:t>
        <a:bodyPr/>
        <a:lstStyle/>
        <a:p>
          <a:endParaRPr lang="en-US" sz="2800">
            <a:latin typeface="Times New Roman" pitchFamily="18" charset="0"/>
            <a:cs typeface="Times New Roman" pitchFamily="18" charset="0"/>
          </a:endParaRPr>
        </a:p>
      </dgm:t>
    </dgm:pt>
    <dgm:pt modelId="{665CB63C-F72F-49C9-9726-BC0DDDAAE839}">
      <dgm:prSet phldrT="[Text]" custT="1"/>
      <dgm:spPr/>
      <dgm:t>
        <a:bodyPr/>
        <a:lstStyle/>
        <a:p>
          <a:r>
            <a:rPr lang="en-US" sz="3200" dirty="0">
              <a:solidFill>
                <a:srgbClr val="002060"/>
              </a:solidFill>
              <a:latin typeface="Times New Roman" pitchFamily="18" charset="0"/>
              <a:cs typeface="Times New Roman" pitchFamily="18" charset="0"/>
            </a:rPr>
            <a:t> BT </a:t>
          </a:r>
          <a:r>
            <a:rPr lang="en-US" sz="3200" dirty="0" err="1">
              <a:solidFill>
                <a:srgbClr val="002060"/>
              </a:solidFill>
              <a:latin typeface="Times New Roman" pitchFamily="18" charset="0"/>
              <a:cs typeface="Times New Roman" pitchFamily="18" charset="0"/>
            </a:rPr>
            <a:t>thực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tiễn</a:t>
          </a:r>
          <a:endParaRPr lang="en-US" sz="3200" dirty="0">
            <a:solidFill>
              <a:srgbClr val="002060"/>
            </a:solidFill>
            <a:latin typeface="Times New Roman" pitchFamily="18" charset="0"/>
            <a:cs typeface="Times New Roman" pitchFamily="18" charset="0"/>
          </a:endParaRPr>
        </a:p>
      </dgm:t>
    </dgm:pt>
    <dgm:pt modelId="{29BD27A6-718F-4F10-A8FF-16D553D23603}" type="parTrans" cxnId="{16D69060-3869-4AEB-A6A6-144D07C1931E}">
      <dgm:prSet/>
      <dgm:spPr/>
      <dgm:t>
        <a:bodyPr/>
        <a:lstStyle/>
        <a:p>
          <a:endParaRPr lang="en-US" sz="2800">
            <a:latin typeface="Times New Roman" pitchFamily="18" charset="0"/>
            <a:cs typeface="Times New Roman" pitchFamily="18" charset="0"/>
          </a:endParaRPr>
        </a:p>
      </dgm:t>
    </dgm:pt>
    <dgm:pt modelId="{6D07C8C5-26DD-4011-A1D1-176183C6B4D8}" type="sibTrans" cxnId="{16D69060-3869-4AEB-A6A6-144D07C1931E}">
      <dgm:prSet/>
      <dgm:spPr/>
      <dgm:t>
        <a:bodyPr/>
        <a:lstStyle/>
        <a:p>
          <a:endParaRPr lang="en-US" sz="2800">
            <a:latin typeface="Times New Roman" pitchFamily="18" charset="0"/>
            <a:cs typeface="Times New Roman" pitchFamily="18" charset="0"/>
          </a:endParaRPr>
        </a:p>
      </dgm:t>
    </dgm:pt>
    <dgm:pt modelId="{EF44F807-20E4-4B2B-A35B-DC833A61EE38}" type="pres">
      <dgm:prSet presAssocID="{540FED74-2C81-44DB-96A0-A4569C642AB7}" presName="Name0" presStyleCnt="0">
        <dgm:presLayoutVars>
          <dgm:dir/>
          <dgm:animLvl val="lvl"/>
          <dgm:resizeHandles val="exact"/>
        </dgm:presLayoutVars>
      </dgm:prSet>
      <dgm:spPr/>
      <dgm:t>
        <a:bodyPr/>
        <a:lstStyle/>
        <a:p>
          <a:endParaRPr lang="en-US"/>
        </a:p>
      </dgm:t>
    </dgm:pt>
    <dgm:pt modelId="{F12D7ADE-D047-4BF5-8B25-D5EB93147802}" type="pres">
      <dgm:prSet presAssocID="{3AE6DD11-0DDB-4079-850C-3FC9F63C2EE6}" presName="composite" presStyleCnt="0"/>
      <dgm:spPr/>
    </dgm:pt>
    <dgm:pt modelId="{B5EC5982-C795-485C-8C44-35E0E19DFA7D}" type="pres">
      <dgm:prSet presAssocID="{3AE6DD11-0DDB-4079-850C-3FC9F63C2EE6}" presName="parTx" presStyleLbl="alignNode1" presStyleIdx="0" presStyleCnt="2" custScaleY="100000">
        <dgm:presLayoutVars>
          <dgm:chMax val="0"/>
          <dgm:chPref val="0"/>
          <dgm:bulletEnabled val="1"/>
        </dgm:presLayoutVars>
      </dgm:prSet>
      <dgm:spPr/>
      <dgm:t>
        <a:bodyPr/>
        <a:lstStyle/>
        <a:p>
          <a:endParaRPr lang="en-US"/>
        </a:p>
      </dgm:t>
    </dgm:pt>
    <dgm:pt modelId="{6E6D4B38-3BA4-491D-AEA3-BC41FE9937B8}" type="pres">
      <dgm:prSet presAssocID="{3AE6DD11-0DDB-4079-850C-3FC9F63C2EE6}" presName="desTx" presStyleLbl="alignAccFollowNode1" presStyleIdx="0" presStyleCnt="2">
        <dgm:presLayoutVars>
          <dgm:bulletEnabled val="1"/>
        </dgm:presLayoutVars>
      </dgm:prSet>
      <dgm:spPr/>
      <dgm:t>
        <a:bodyPr/>
        <a:lstStyle/>
        <a:p>
          <a:endParaRPr lang="en-US"/>
        </a:p>
      </dgm:t>
    </dgm:pt>
    <dgm:pt modelId="{AFBEEE04-C1D7-440D-8CCA-8E472068AB1C}" type="pres">
      <dgm:prSet presAssocID="{1706A53C-F370-49F8-AF7D-2D6436B7A027}" presName="space" presStyleCnt="0"/>
      <dgm:spPr/>
    </dgm:pt>
    <dgm:pt modelId="{F2BE7923-BD5C-49C2-AB0F-BBA73EEBD92A}" type="pres">
      <dgm:prSet presAssocID="{98014A9D-C798-4191-8A0B-E03DEDE9CDDC}" presName="composite" presStyleCnt="0"/>
      <dgm:spPr/>
    </dgm:pt>
    <dgm:pt modelId="{E4400923-4DB0-459B-B632-5827B510C6A5}" type="pres">
      <dgm:prSet presAssocID="{98014A9D-C798-4191-8A0B-E03DEDE9CDDC}" presName="parTx" presStyleLbl="alignNode1" presStyleIdx="1" presStyleCnt="2" custScaleY="100000">
        <dgm:presLayoutVars>
          <dgm:chMax val="0"/>
          <dgm:chPref val="0"/>
          <dgm:bulletEnabled val="1"/>
        </dgm:presLayoutVars>
      </dgm:prSet>
      <dgm:spPr/>
      <dgm:t>
        <a:bodyPr/>
        <a:lstStyle/>
        <a:p>
          <a:endParaRPr lang="en-US"/>
        </a:p>
      </dgm:t>
    </dgm:pt>
    <dgm:pt modelId="{A3C6F0E2-CA78-40DD-9558-E4D4BECC10DD}" type="pres">
      <dgm:prSet presAssocID="{98014A9D-C798-4191-8A0B-E03DEDE9CDDC}" presName="desTx" presStyleLbl="alignAccFollowNode1" presStyleIdx="1" presStyleCnt="2">
        <dgm:presLayoutVars>
          <dgm:bulletEnabled val="1"/>
        </dgm:presLayoutVars>
      </dgm:prSet>
      <dgm:spPr/>
      <dgm:t>
        <a:bodyPr/>
        <a:lstStyle/>
        <a:p>
          <a:endParaRPr lang="en-US"/>
        </a:p>
      </dgm:t>
    </dgm:pt>
  </dgm:ptLst>
  <dgm:cxnLst>
    <dgm:cxn modelId="{ECF1ECD0-4465-49D2-8EBE-80DF2D361300}" type="presOf" srcId="{E28E1C71-2463-4929-9F6F-100F7C646DA9}" destId="{A3C6F0E2-CA78-40DD-9558-E4D4BECC10DD}" srcOrd="0" destOrd="0" presId="urn:microsoft.com/office/officeart/2005/8/layout/hList1"/>
    <dgm:cxn modelId="{3D1512DC-7920-4ACA-BED6-C0D58A8A9139}" type="presOf" srcId="{98014A9D-C798-4191-8A0B-E03DEDE9CDDC}" destId="{E4400923-4DB0-459B-B632-5827B510C6A5}" srcOrd="0" destOrd="0" presId="urn:microsoft.com/office/officeart/2005/8/layout/hList1"/>
    <dgm:cxn modelId="{096D838C-FD1F-4D7C-B352-FF7A3BC789C6}" type="presOf" srcId="{EEE69B5D-D397-4689-B319-4B18DBCDE9CB}" destId="{6E6D4B38-3BA4-491D-AEA3-BC41FE9937B8}" srcOrd="0" destOrd="3" presId="urn:microsoft.com/office/officeart/2005/8/layout/hList1"/>
    <dgm:cxn modelId="{02C3EFE3-240D-465C-AD73-0A41DEE4F0DC}" type="presOf" srcId="{3AE6DD11-0DDB-4079-850C-3FC9F63C2EE6}" destId="{B5EC5982-C795-485C-8C44-35E0E19DFA7D}" srcOrd="0" destOrd="0" presId="urn:microsoft.com/office/officeart/2005/8/layout/hList1"/>
    <dgm:cxn modelId="{466495F2-316C-4B02-9E53-8486314687E8}" srcId="{540FED74-2C81-44DB-96A0-A4569C642AB7}" destId="{98014A9D-C798-4191-8A0B-E03DEDE9CDDC}" srcOrd="1" destOrd="0" parTransId="{FA32AC26-6044-4AC8-81FE-BDF1C7F0EF18}" sibTransId="{E8797688-75DB-473E-9AEF-3B2582CF55E0}"/>
    <dgm:cxn modelId="{C36D3775-BF79-47C4-8F00-7963449D94BB}" srcId="{3AE6DD11-0DDB-4079-850C-3FC9F63C2EE6}" destId="{A676AA05-3909-4985-9CD8-80839DE7C896}" srcOrd="0" destOrd="0" parTransId="{4BAE07E7-0EA0-4951-BC40-345616BDEA6A}" sibTransId="{1CF5D697-9285-4842-A803-D1658963840B}"/>
    <dgm:cxn modelId="{015ADCD0-54BC-46A0-BE1D-66E15AC02847}" srcId="{98014A9D-C798-4191-8A0B-E03DEDE9CDDC}" destId="{E28E1C71-2463-4929-9F6F-100F7C646DA9}" srcOrd="0" destOrd="0" parTransId="{EAF205FE-6613-4433-8A6F-C8ED8BB756B1}" sibTransId="{358BFCC8-1435-441A-809E-ABA2AF432DD8}"/>
    <dgm:cxn modelId="{12FBD450-8824-4632-BE58-C0C297A310D1}" srcId="{3AE6DD11-0DDB-4079-850C-3FC9F63C2EE6}" destId="{55762EFD-DC4A-43C1-AFCC-0B057870FAC2}" srcOrd="4" destOrd="0" parTransId="{1655EED7-3B9F-4CEF-8095-568B8B583A2B}" sibTransId="{8F6E80B4-6BEB-4174-BE8B-E28ED68ACC9C}"/>
    <dgm:cxn modelId="{D05A5E32-276D-4D38-9ABF-8565CA6A2335}" type="presOf" srcId="{A676AA05-3909-4985-9CD8-80839DE7C896}" destId="{6E6D4B38-3BA4-491D-AEA3-BC41FE9937B8}" srcOrd="0" destOrd="0" presId="urn:microsoft.com/office/officeart/2005/8/layout/hList1"/>
    <dgm:cxn modelId="{1F84445D-AB7E-45E5-85EA-7B12B81FD6EE}" type="presOf" srcId="{55762EFD-DC4A-43C1-AFCC-0B057870FAC2}" destId="{6E6D4B38-3BA4-491D-AEA3-BC41FE9937B8}" srcOrd="0" destOrd="4" presId="urn:microsoft.com/office/officeart/2005/8/layout/hList1"/>
    <dgm:cxn modelId="{7D0B52DA-DC5E-4360-98C8-E6A1A679C965}" type="presOf" srcId="{665CB63C-F72F-49C9-9726-BC0DDDAAE839}" destId="{A3C6F0E2-CA78-40DD-9558-E4D4BECC10DD}" srcOrd="0" destOrd="1" presId="urn:microsoft.com/office/officeart/2005/8/layout/hList1"/>
    <dgm:cxn modelId="{9BB4B470-E53F-4E51-8E09-ACB509EA2E78}" srcId="{3AE6DD11-0DDB-4079-850C-3FC9F63C2EE6}" destId="{4F24AA6D-5F1A-41F2-B053-48B98CB4403A}" srcOrd="2" destOrd="0" parTransId="{875FAA4D-6986-4178-8F17-52992A8A6E52}" sibTransId="{0387223F-1AC7-4625-A18C-91C9367859CB}"/>
    <dgm:cxn modelId="{16D69060-3869-4AEB-A6A6-144D07C1931E}" srcId="{98014A9D-C798-4191-8A0B-E03DEDE9CDDC}" destId="{665CB63C-F72F-49C9-9726-BC0DDDAAE839}" srcOrd="1" destOrd="0" parTransId="{29BD27A6-718F-4F10-A8FF-16D553D23603}" sibTransId="{6D07C8C5-26DD-4011-A1D1-176183C6B4D8}"/>
    <dgm:cxn modelId="{E25EA8E4-3B1D-48F4-BD53-236751F4CC72}" type="presOf" srcId="{4F24AA6D-5F1A-41F2-B053-48B98CB4403A}" destId="{6E6D4B38-3BA4-491D-AEA3-BC41FE9937B8}" srcOrd="0" destOrd="2" presId="urn:microsoft.com/office/officeart/2005/8/layout/hList1"/>
    <dgm:cxn modelId="{5019CAE8-4550-40B2-94F4-17CBD48A3038}" srcId="{3AE6DD11-0DDB-4079-850C-3FC9F63C2EE6}" destId="{EEE69B5D-D397-4689-B319-4B18DBCDE9CB}" srcOrd="3" destOrd="0" parTransId="{A04193D2-8CE5-42CE-A889-7CBCE86AC0D6}" sibTransId="{EBF85D51-9C90-4FB4-94A2-2C46E95778C5}"/>
    <dgm:cxn modelId="{B635A85F-48DB-4FB4-93AC-C74F2A4E03A8}" srcId="{3AE6DD11-0DDB-4079-850C-3FC9F63C2EE6}" destId="{891C1899-7389-45C9-97DC-B200F6137719}" srcOrd="1" destOrd="0" parTransId="{35512DA9-71CA-4C8A-94F2-CAD9CFB06A65}" sibTransId="{3772D047-94BE-4F92-8391-1265651E68DE}"/>
    <dgm:cxn modelId="{9732A54F-7F50-4FDE-9DB1-09840B7CD860}" srcId="{540FED74-2C81-44DB-96A0-A4569C642AB7}" destId="{3AE6DD11-0DDB-4079-850C-3FC9F63C2EE6}" srcOrd="0" destOrd="0" parTransId="{9DC4B7A8-7B4B-4CC0-AA5A-CC036FA6013B}" sibTransId="{1706A53C-F370-49F8-AF7D-2D6436B7A027}"/>
    <dgm:cxn modelId="{AFEFA3EB-CC2E-49AF-BFB5-4332621ABE8E}" type="presOf" srcId="{540FED74-2C81-44DB-96A0-A4569C642AB7}" destId="{EF44F807-20E4-4B2B-A35B-DC833A61EE38}" srcOrd="0" destOrd="0" presId="urn:microsoft.com/office/officeart/2005/8/layout/hList1"/>
    <dgm:cxn modelId="{B1CE8F9F-F991-47C6-A85D-272A0ABC53AD}" type="presOf" srcId="{891C1899-7389-45C9-97DC-B200F6137719}" destId="{6E6D4B38-3BA4-491D-AEA3-BC41FE9937B8}" srcOrd="0" destOrd="1" presId="urn:microsoft.com/office/officeart/2005/8/layout/hList1"/>
    <dgm:cxn modelId="{316E64C7-B00C-424F-A6C4-2F2920D9FB20}" type="presParOf" srcId="{EF44F807-20E4-4B2B-A35B-DC833A61EE38}" destId="{F12D7ADE-D047-4BF5-8B25-D5EB93147802}" srcOrd="0" destOrd="0" presId="urn:microsoft.com/office/officeart/2005/8/layout/hList1"/>
    <dgm:cxn modelId="{122E61C3-6CCD-48F5-AEF4-02D1EEF6873C}" type="presParOf" srcId="{F12D7ADE-D047-4BF5-8B25-D5EB93147802}" destId="{B5EC5982-C795-485C-8C44-35E0E19DFA7D}" srcOrd="0" destOrd="0" presId="urn:microsoft.com/office/officeart/2005/8/layout/hList1"/>
    <dgm:cxn modelId="{C0904B1D-100C-48F1-8D75-9DBFE9EDB7E0}" type="presParOf" srcId="{F12D7ADE-D047-4BF5-8B25-D5EB93147802}" destId="{6E6D4B38-3BA4-491D-AEA3-BC41FE9937B8}" srcOrd="1" destOrd="0" presId="urn:microsoft.com/office/officeart/2005/8/layout/hList1"/>
    <dgm:cxn modelId="{0A6AD769-0412-4315-B4A3-48C8BCA99420}" type="presParOf" srcId="{EF44F807-20E4-4B2B-A35B-DC833A61EE38}" destId="{AFBEEE04-C1D7-440D-8CCA-8E472068AB1C}" srcOrd="1" destOrd="0" presId="urn:microsoft.com/office/officeart/2005/8/layout/hList1"/>
    <dgm:cxn modelId="{0A8B2C05-ACD8-49A3-A595-F362915108AD}" type="presParOf" srcId="{EF44F807-20E4-4B2B-A35B-DC833A61EE38}" destId="{F2BE7923-BD5C-49C2-AB0F-BBA73EEBD92A}" srcOrd="2" destOrd="0" presId="urn:microsoft.com/office/officeart/2005/8/layout/hList1"/>
    <dgm:cxn modelId="{7D413204-7D5E-4BAE-BB77-6366ED3D881B}" type="presParOf" srcId="{F2BE7923-BD5C-49C2-AB0F-BBA73EEBD92A}" destId="{E4400923-4DB0-459B-B632-5827B510C6A5}" srcOrd="0" destOrd="0" presId="urn:microsoft.com/office/officeart/2005/8/layout/hList1"/>
    <dgm:cxn modelId="{4ED41B5F-4776-4930-8E0F-F7D550D3274B}" type="presParOf" srcId="{F2BE7923-BD5C-49C2-AB0F-BBA73EEBD92A}" destId="{A3C6F0E2-CA78-40DD-9558-E4D4BECC10D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7154670-63D3-457B-BF4E-8D8B5F5FB7B1}" type="doc">
      <dgm:prSet loTypeId="urn:microsoft.com/office/officeart/2005/8/layout/cycle8" loCatId="cycle" qsTypeId="urn:microsoft.com/office/officeart/2005/8/quickstyle/simple1" qsCatId="simple" csTypeId="urn:microsoft.com/office/officeart/2005/8/colors/accent1_2" csCatId="accent1" phldr="1"/>
      <dgm:spPr/>
    </dgm:pt>
    <dgm:pt modelId="{CEB9DE74-7113-424C-A9E4-8A1F9B8A7DE3}">
      <dgm:prSet phldrT="[Text]"/>
      <dgm:spPr>
        <a:solidFill>
          <a:srgbClr val="0070C0"/>
        </a:solidFill>
      </dgm:spPr>
      <dgm:t>
        <a:bodyPr/>
        <a:lstStyle/>
        <a:p>
          <a:r>
            <a:rPr lang="en-US" b="1" dirty="0">
              <a:latin typeface="Arial" panose="020B0604020202020204" pitchFamily="34" charset="0"/>
              <a:cs typeface="Arial" panose="020B0604020202020204" pitchFamily="34" charset="0"/>
            </a:rPr>
            <a:t>TỰ LUẬN</a:t>
          </a:r>
        </a:p>
      </dgm:t>
    </dgm:pt>
    <dgm:pt modelId="{EE6F82E1-F887-422B-9CBF-70D55A8BF2A2}" type="parTrans" cxnId="{0DFA5E0B-E9E3-475B-BBEF-21B4B3E2E9C9}">
      <dgm:prSet/>
      <dgm:spPr/>
      <dgm:t>
        <a:bodyPr/>
        <a:lstStyle/>
        <a:p>
          <a:endParaRPr lang="en-US" b="1">
            <a:latin typeface="Arial" panose="020B0604020202020204" pitchFamily="34" charset="0"/>
            <a:cs typeface="Arial" panose="020B0604020202020204" pitchFamily="34" charset="0"/>
          </a:endParaRPr>
        </a:p>
      </dgm:t>
    </dgm:pt>
    <dgm:pt modelId="{2C6422EC-BE43-4E75-A23C-B89BE54DBE5A}" type="sibTrans" cxnId="{0DFA5E0B-E9E3-475B-BBEF-21B4B3E2E9C9}">
      <dgm:prSet/>
      <dgm:spPr/>
      <dgm:t>
        <a:bodyPr/>
        <a:lstStyle/>
        <a:p>
          <a:endParaRPr lang="en-US" b="1">
            <a:latin typeface="Arial" panose="020B0604020202020204" pitchFamily="34" charset="0"/>
            <a:cs typeface="Arial" panose="020B0604020202020204" pitchFamily="34" charset="0"/>
          </a:endParaRPr>
        </a:p>
      </dgm:t>
    </dgm:pt>
    <dgm:pt modelId="{8F5E327D-0B59-440D-916D-322CBA838B6A}">
      <dgm:prSet phldrT="[Text]"/>
      <dgm:spPr>
        <a:solidFill>
          <a:srgbClr val="0070C0"/>
        </a:solidFill>
      </dgm:spPr>
      <dgm:t>
        <a:bodyPr/>
        <a:lstStyle/>
        <a:p>
          <a:r>
            <a:rPr lang="en-US" b="1" dirty="0">
              <a:latin typeface="Arial" panose="020B0604020202020204" pitchFamily="34" charset="0"/>
              <a:cs typeface="Arial" panose="020B0604020202020204" pitchFamily="34" charset="0"/>
            </a:rPr>
            <a:t>TỰ LUẬN VÀ TRẮC NGHIỆM</a:t>
          </a:r>
        </a:p>
      </dgm:t>
    </dgm:pt>
    <dgm:pt modelId="{259D496B-4922-4EDA-9C67-75D3546C0F65}" type="parTrans" cxnId="{20236EEC-BADC-4729-B6FE-067690973A84}">
      <dgm:prSet/>
      <dgm:spPr/>
      <dgm:t>
        <a:bodyPr/>
        <a:lstStyle/>
        <a:p>
          <a:endParaRPr lang="en-US" b="1">
            <a:latin typeface="Arial" panose="020B0604020202020204" pitchFamily="34" charset="0"/>
            <a:cs typeface="Arial" panose="020B0604020202020204" pitchFamily="34" charset="0"/>
          </a:endParaRPr>
        </a:p>
      </dgm:t>
    </dgm:pt>
    <dgm:pt modelId="{9B488FDD-9065-4479-A7A4-584001461C1D}" type="sibTrans" cxnId="{20236EEC-BADC-4729-B6FE-067690973A84}">
      <dgm:prSet/>
      <dgm:spPr/>
      <dgm:t>
        <a:bodyPr/>
        <a:lstStyle/>
        <a:p>
          <a:endParaRPr lang="en-US" b="1">
            <a:latin typeface="Arial" panose="020B0604020202020204" pitchFamily="34" charset="0"/>
            <a:cs typeface="Arial" panose="020B0604020202020204" pitchFamily="34" charset="0"/>
          </a:endParaRPr>
        </a:p>
      </dgm:t>
    </dgm:pt>
    <dgm:pt modelId="{9084FD53-13D5-40C4-805E-D5DF44F5AD2D}">
      <dgm:prSet phldrT="[Text]"/>
      <dgm:spPr>
        <a:solidFill>
          <a:srgbClr val="0070C0"/>
        </a:solidFill>
      </dgm:spPr>
      <dgm:t>
        <a:bodyPr/>
        <a:lstStyle/>
        <a:p>
          <a:r>
            <a:rPr lang="en-US" b="1" dirty="0">
              <a:latin typeface="Arial" panose="020B0604020202020204" pitchFamily="34" charset="0"/>
              <a:cs typeface="Arial" panose="020B0604020202020204" pitchFamily="34" charset="0"/>
            </a:rPr>
            <a:t>TRẮC NGHIỆM</a:t>
          </a:r>
        </a:p>
      </dgm:t>
    </dgm:pt>
    <dgm:pt modelId="{08F87266-F8EE-4157-84D5-88205C3D6B0B}" type="parTrans" cxnId="{FA68EB78-728C-464B-9BA6-DD3F53108623}">
      <dgm:prSet/>
      <dgm:spPr/>
      <dgm:t>
        <a:bodyPr/>
        <a:lstStyle/>
        <a:p>
          <a:endParaRPr lang="en-US" b="1">
            <a:latin typeface="Arial" panose="020B0604020202020204" pitchFamily="34" charset="0"/>
            <a:cs typeface="Arial" panose="020B0604020202020204" pitchFamily="34" charset="0"/>
          </a:endParaRPr>
        </a:p>
      </dgm:t>
    </dgm:pt>
    <dgm:pt modelId="{FC7F624B-05A8-437D-99C2-D6BFFA6C940D}" type="sibTrans" cxnId="{FA68EB78-728C-464B-9BA6-DD3F53108623}">
      <dgm:prSet/>
      <dgm:spPr/>
      <dgm:t>
        <a:bodyPr/>
        <a:lstStyle/>
        <a:p>
          <a:endParaRPr lang="en-US" b="1">
            <a:latin typeface="Arial" panose="020B0604020202020204" pitchFamily="34" charset="0"/>
            <a:cs typeface="Arial" panose="020B0604020202020204" pitchFamily="34" charset="0"/>
          </a:endParaRPr>
        </a:p>
      </dgm:t>
    </dgm:pt>
    <dgm:pt modelId="{04BF89A9-AF29-452C-B311-0A556CE5F20E}" type="pres">
      <dgm:prSet presAssocID="{27154670-63D3-457B-BF4E-8D8B5F5FB7B1}" presName="compositeShape" presStyleCnt="0">
        <dgm:presLayoutVars>
          <dgm:chMax val="7"/>
          <dgm:dir/>
          <dgm:resizeHandles val="exact"/>
        </dgm:presLayoutVars>
      </dgm:prSet>
      <dgm:spPr/>
    </dgm:pt>
    <dgm:pt modelId="{DAEEF2C5-468B-4934-840E-74B63936016B}" type="pres">
      <dgm:prSet presAssocID="{27154670-63D3-457B-BF4E-8D8B5F5FB7B1}" presName="wedge1" presStyleLbl="node1" presStyleIdx="0" presStyleCnt="3"/>
      <dgm:spPr/>
      <dgm:t>
        <a:bodyPr/>
        <a:lstStyle/>
        <a:p>
          <a:endParaRPr lang="en-US"/>
        </a:p>
      </dgm:t>
    </dgm:pt>
    <dgm:pt modelId="{A53D405A-267A-410E-BC0C-529D076DD845}" type="pres">
      <dgm:prSet presAssocID="{27154670-63D3-457B-BF4E-8D8B5F5FB7B1}" presName="dummy1a" presStyleCnt="0"/>
      <dgm:spPr/>
    </dgm:pt>
    <dgm:pt modelId="{AA53DDC7-92CB-4343-81E5-EA8CFB2A6CCF}" type="pres">
      <dgm:prSet presAssocID="{27154670-63D3-457B-BF4E-8D8B5F5FB7B1}" presName="dummy1b" presStyleCnt="0"/>
      <dgm:spPr/>
    </dgm:pt>
    <dgm:pt modelId="{47547371-7976-44FF-B6C5-7254D48DF4AD}" type="pres">
      <dgm:prSet presAssocID="{27154670-63D3-457B-BF4E-8D8B5F5FB7B1}" presName="wedge1Tx" presStyleLbl="node1" presStyleIdx="0" presStyleCnt="3">
        <dgm:presLayoutVars>
          <dgm:chMax val="0"/>
          <dgm:chPref val="0"/>
          <dgm:bulletEnabled val="1"/>
        </dgm:presLayoutVars>
      </dgm:prSet>
      <dgm:spPr/>
      <dgm:t>
        <a:bodyPr/>
        <a:lstStyle/>
        <a:p>
          <a:endParaRPr lang="en-US"/>
        </a:p>
      </dgm:t>
    </dgm:pt>
    <dgm:pt modelId="{482163C6-5CEB-4D49-9934-EA6D613B44EB}" type="pres">
      <dgm:prSet presAssocID="{27154670-63D3-457B-BF4E-8D8B5F5FB7B1}" presName="wedge2" presStyleLbl="node1" presStyleIdx="1" presStyleCnt="3"/>
      <dgm:spPr/>
      <dgm:t>
        <a:bodyPr/>
        <a:lstStyle/>
        <a:p>
          <a:endParaRPr lang="en-US"/>
        </a:p>
      </dgm:t>
    </dgm:pt>
    <dgm:pt modelId="{0FA71081-A903-4392-BE25-B6BEF7C3A40F}" type="pres">
      <dgm:prSet presAssocID="{27154670-63D3-457B-BF4E-8D8B5F5FB7B1}" presName="dummy2a" presStyleCnt="0"/>
      <dgm:spPr/>
    </dgm:pt>
    <dgm:pt modelId="{5FA20ED7-7E3D-460B-A0AA-BE98DFFBC4FB}" type="pres">
      <dgm:prSet presAssocID="{27154670-63D3-457B-BF4E-8D8B5F5FB7B1}" presName="dummy2b" presStyleCnt="0"/>
      <dgm:spPr/>
    </dgm:pt>
    <dgm:pt modelId="{2606B276-A1AE-4F6D-819D-98AA00A0BD3D}" type="pres">
      <dgm:prSet presAssocID="{27154670-63D3-457B-BF4E-8D8B5F5FB7B1}" presName="wedge2Tx" presStyleLbl="node1" presStyleIdx="1" presStyleCnt="3">
        <dgm:presLayoutVars>
          <dgm:chMax val="0"/>
          <dgm:chPref val="0"/>
          <dgm:bulletEnabled val="1"/>
        </dgm:presLayoutVars>
      </dgm:prSet>
      <dgm:spPr/>
      <dgm:t>
        <a:bodyPr/>
        <a:lstStyle/>
        <a:p>
          <a:endParaRPr lang="en-US"/>
        </a:p>
      </dgm:t>
    </dgm:pt>
    <dgm:pt modelId="{2386523C-C486-4972-91A8-E06D91886D37}" type="pres">
      <dgm:prSet presAssocID="{27154670-63D3-457B-BF4E-8D8B5F5FB7B1}" presName="wedge3" presStyleLbl="node1" presStyleIdx="2" presStyleCnt="3"/>
      <dgm:spPr/>
      <dgm:t>
        <a:bodyPr/>
        <a:lstStyle/>
        <a:p>
          <a:endParaRPr lang="en-US"/>
        </a:p>
      </dgm:t>
    </dgm:pt>
    <dgm:pt modelId="{6D989310-2DD9-4B2C-BEEB-2459CCC0BDDD}" type="pres">
      <dgm:prSet presAssocID="{27154670-63D3-457B-BF4E-8D8B5F5FB7B1}" presName="dummy3a" presStyleCnt="0"/>
      <dgm:spPr/>
    </dgm:pt>
    <dgm:pt modelId="{3F99D8A6-0E91-435C-8604-C015C18C1494}" type="pres">
      <dgm:prSet presAssocID="{27154670-63D3-457B-BF4E-8D8B5F5FB7B1}" presName="dummy3b" presStyleCnt="0"/>
      <dgm:spPr/>
    </dgm:pt>
    <dgm:pt modelId="{DCB6AFE4-44D5-49FB-BA9A-E017344C3AA5}" type="pres">
      <dgm:prSet presAssocID="{27154670-63D3-457B-BF4E-8D8B5F5FB7B1}" presName="wedge3Tx" presStyleLbl="node1" presStyleIdx="2" presStyleCnt="3">
        <dgm:presLayoutVars>
          <dgm:chMax val="0"/>
          <dgm:chPref val="0"/>
          <dgm:bulletEnabled val="1"/>
        </dgm:presLayoutVars>
      </dgm:prSet>
      <dgm:spPr/>
      <dgm:t>
        <a:bodyPr/>
        <a:lstStyle/>
        <a:p>
          <a:endParaRPr lang="en-US"/>
        </a:p>
      </dgm:t>
    </dgm:pt>
    <dgm:pt modelId="{4FAAB834-4D96-421C-A058-D606ED691BE3}" type="pres">
      <dgm:prSet presAssocID="{2C6422EC-BE43-4E75-A23C-B89BE54DBE5A}" presName="arrowWedge1" presStyleLbl="fgSibTrans2D1" presStyleIdx="0" presStyleCnt="3"/>
      <dgm:spPr/>
    </dgm:pt>
    <dgm:pt modelId="{8F64D0EC-F312-416F-A1CD-C1E311F4FF27}" type="pres">
      <dgm:prSet presAssocID="{9B488FDD-9065-4479-A7A4-584001461C1D}" presName="arrowWedge2" presStyleLbl="fgSibTrans2D1" presStyleIdx="1" presStyleCnt="3"/>
      <dgm:spPr/>
    </dgm:pt>
    <dgm:pt modelId="{FCE42200-B709-4D0D-A07C-69CB679BD740}" type="pres">
      <dgm:prSet presAssocID="{FC7F624B-05A8-437D-99C2-D6BFFA6C940D}" presName="arrowWedge3" presStyleLbl="fgSibTrans2D1" presStyleIdx="2" presStyleCnt="3"/>
      <dgm:spPr>
        <a:solidFill>
          <a:schemeClr val="accent1">
            <a:lumMod val="40000"/>
            <a:lumOff val="60000"/>
          </a:schemeClr>
        </a:solidFill>
      </dgm:spPr>
    </dgm:pt>
  </dgm:ptLst>
  <dgm:cxnLst>
    <dgm:cxn modelId="{5E1409AF-8253-426D-BCA4-67812F07A80C}" type="presOf" srcId="{CEB9DE74-7113-424C-A9E4-8A1F9B8A7DE3}" destId="{47547371-7976-44FF-B6C5-7254D48DF4AD}" srcOrd="1" destOrd="0" presId="urn:microsoft.com/office/officeart/2005/8/layout/cycle8"/>
    <dgm:cxn modelId="{FA68EB78-728C-464B-9BA6-DD3F53108623}" srcId="{27154670-63D3-457B-BF4E-8D8B5F5FB7B1}" destId="{9084FD53-13D5-40C4-805E-D5DF44F5AD2D}" srcOrd="2" destOrd="0" parTransId="{08F87266-F8EE-4157-84D5-88205C3D6B0B}" sibTransId="{FC7F624B-05A8-437D-99C2-D6BFFA6C940D}"/>
    <dgm:cxn modelId="{EEF495C7-DA57-4B9F-A100-C1F4FE1792A7}" type="presOf" srcId="{8F5E327D-0B59-440D-916D-322CBA838B6A}" destId="{482163C6-5CEB-4D49-9934-EA6D613B44EB}" srcOrd="0" destOrd="0" presId="urn:microsoft.com/office/officeart/2005/8/layout/cycle8"/>
    <dgm:cxn modelId="{9FEF34A8-B705-4E48-96EE-90926970A36D}" type="presOf" srcId="{CEB9DE74-7113-424C-A9E4-8A1F9B8A7DE3}" destId="{DAEEF2C5-468B-4934-840E-74B63936016B}" srcOrd="0" destOrd="0" presId="urn:microsoft.com/office/officeart/2005/8/layout/cycle8"/>
    <dgm:cxn modelId="{B47E6D2B-591D-4DDD-A0FE-41DBD633271D}" type="presOf" srcId="{9084FD53-13D5-40C4-805E-D5DF44F5AD2D}" destId="{DCB6AFE4-44D5-49FB-BA9A-E017344C3AA5}" srcOrd="1" destOrd="0" presId="urn:microsoft.com/office/officeart/2005/8/layout/cycle8"/>
    <dgm:cxn modelId="{FDFF5FE2-A3CB-4EA7-A52D-70BC79A7F491}" type="presOf" srcId="{9084FD53-13D5-40C4-805E-D5DF44F5AD2D}" destId="{2386523C-C486-4972-91A8-E06D91886D37}" srcOrd="0" destOrd="0" presId="urn:microsoft.com/office/officeart/2005/8/layout/cycle8"/>
    <dgm:cxn modelId="{20236EEC-BADC-4729-B6FE-067690973A84}" srcId="{27154670-63D3-457B-BF4E-8D8B5F5FB7B1}" destId="{8F5E327D-0B59-440D-916D-322CBA838B6A}" srcOrd="1" destOrd="0" parTransId="{259D496B-4922-4EDA-9C67-75D3546C0F65}" sibTransId="{9B488FDD-9065-4479-A7A4-584001461C1D}"/>
    <dgm:cxn modelId="{0DFA5E0B-E9E3-475B-BBEF-21B4B3E2E9C9}" srcId="{27154670-63D3-457B-BF4E-8D8B5F5FB7B1}" destId="{CEB9DE74-7113-424C-A9E4-8A1F9B8A7DE3}" srcOrd="0" destOrd="0" parTransId="{EE6F82E1-F887-422B-9CBF-70D55A8BF2A2}" sibTransId="{2C6422EC-BE43-4E75-A23C-B89BE54DBE5A}"/>
    <dgm:cxn modelId="{D750889F-5353-4DFA-9CA0-F99BC1AD144A}" type="presOf" srcId="{8F5E327D-0B59-440D-916D-322CBA838B6A}" destId="{2606B276-A1AE-4F6D-819D-98AA00A0BD3D}" srcOrd="1" destOrd="0" presId="urn:microsoft.com/office/officeart/2005/8/layout/cycle8"/>
    <dgm:cxn modelId="{FD8CBDF6-4A00-40DF-BBED-D6A4AF6118E6}" type="presOf" srcId="{27154670-63D3-457B-BF4E-8D8B5F5FB7B1}" destId="{04BF89A9-AF29-452C-B311-0A556CE5F20E}" srcOrd="0" destOrd="0" presId="urn:microsoft.com/office/officeart/2005/8/layout/cycle8"/>
    <dgm:cxn modelId="{3343A9C8-A4CD-4207-8438-294220CF2F55}" type="presParOf" srcId="{04BF89A9-AF29-452C-B311-0A556CE5F20E}" destId="{DAEEF2C5-468B-4934-840E-74B63936016B}" srcOrd="0" destOrd="0" presId="urn:microsoft.com/office/officeart/2005/8/layout/cycle8"/>
    <dgm:cxn modelId="{FD869847-8F15-471B-8C3F-DCB360D645D9}" type="presParOf" srcId="{04BF89A9-AF29-452C-B311-0A556CE5F20E}" destId="{A53D405A-267A-410E-BC0C-529D076DD845}" srcOrd="1" destOrd="0" presId="urn:microsoft.com/office/officeart/2005/8/layout/cycle8"/>
    <dgm:cxn modelId="{7D438C18-14C3-459D-B52C-28DEADF1E7B2}" type="presParOf" srcId="{04BF89A9-AF29-452C-B311-0A556CE5F20E}" destId="{AA53DDC7-92CB-4343-81E5-EA8CFB2A6CCF}" srcOrd="2" destOrd="0" presId="urn:microsoft.com/office/officeart/2005/8/layout/cycle8"/>
    <dgm:cxn modelId="{DC90D91A-825D-44EF-8734-8745AC2DAF95}" type="presParOf" srcId="{04BF89A9-AF29-452C-B311-0A556CE5F20E}" destId="{47547371-7976-44FF-B6C5-7254D48DF4AD}" srcOrd="3" destOrd="0" presId="urn:microsoft.com/office/officeart/2005/8/layout/cycle8"/>
    <dgm:cxn modelId="{FCC14046-D815-44EC-B2B7-891854407D2F}" type="presParOf" srcId="{04BF89A9-AF29-452C-B311-0A556CE5F20E}" destId="{482163C6-5CEB-4D49-9934-EA6D613B44EB}" srcOrd="4" destOrd="0" presId="urn:microsoft.com/office/officeart/2005/8/layout/cycle8"/>
    <dgm:cxn modelId="{6E4C9F55-1313-4241-9C80-5808D17CF11E}" type="presParOf" srcId="{04BF89A9-AF29-452C-B311-0A556CE5F20E}" destId="{0FA71081-A903-4392-BE25-B6BEF7C3A40F}" srcOrd="5" destOrd="0" presId="urn:microsoft.com/office/officeart/2005/8/layout/cycle8"/>
    <dgm:cxn modelId="{47CD59CE-0DB3-4ABF-B380-0530FCC58231}" type="presParOf" srcId="{04BF89A9-AF29-452C-B311-0A556CE5F20E}" destId="{5FA20ED7-7E3D-460B-A0AA-BE98DFFBC4FB}" srcOrd="6" destOrd="0" presId="urn:microsoft.com/office/officeart/2005/8/layout/cycle8"/>
    <dgm:cxn modelId="{A2F687B7-5A18-4F1E-9563-CA8AC9EDC4BC}" type="presParOf" srcId="{04BF89A9-AF29-452C-B311-0A556CE5F20E}" destId="{2606B276-A1AE-4F6D-819D-98AA00A0BD3D}" srcOrd="7" destOrd="0" presId="urn:microsoft.com/office/officeart/2005/8/layout/cycle8"/>
    <dgm:cxn modelId="{2786ECF4-2457-409C-B542-D2D736F49149}" type="presParOf" srcId="{04BF89A9-AF29-452C-B311-0A556CE5F20E}" destId="{2386523C-C486-4972-91A8-E06D91886D37}" srcOrd="8" destOrd="0" presId="urn:microsoft.com/office/officeart/2005/8/layout/cycle8"/>
    <dgm:cxn modelId="{D054AF46-6FC3-453E-B43F-84442024D6DF}" type="presParOf" srcId="{04BF89A9-AF29-452C-B311-0A556CE5F20E}" destId="{6D989310-2DD9-4B2C-BEEB-2459CCC0BDDD}" srcOrd="9" destOrd="0" presId="urn:microsoft.com/office/officeart/2005/8/layout/cycle8"/>
    <dgm:cxn modelId="{993D5F71-A9C2-4006-9F6E-7C09387E09A8}" type="presParOf" srcId="{04BF89A9-AF29-452C-B311-0A556CE5F20E}" destId="{3F99D8A6-0E91-435C-8604-C015C18C1494}" srcOrd="10" destOrd="0" presId="urn:microsoft.com/office/officeart/2005/8/layout/cycle8"/>
    <dgm:cxn modelId="{637BE4C7-A878-4DA9-977C-B18A1F62657B}" type="presParOf" srcId="{04BF89A9-AF29-452C-B311-0A556CE5F20E}" destId="{DCB6AFE4-44D5-49FB-BA9A-E017344C3AA5}" srcOrd="11" destOrd="0" presId="urn:microsoft.com/office/officeart/2005/8/layout/cycle8"/>
    <dgm:cxn modelId="{4282C1A0-6616-4C1B-95D5-ECC69126C192}" type="presParOf" srcId="{04BF89A9-AF29-452C-B311-0A556CE5F20E}" destId="{4FAAB834-4D96-421C-A058-D606ED691BE3}" srcOrd="12" destOrd="0" presId="urn:microsoft.com/office/officeart/2005/8/layout/cycle8"/>
    <dgm:cxn modelId="{7899B36F-47DC-4F05-B2EA-82D81AC1225F}" type="presParOf" srcId="{04BF89A9-AF29-452C-B311-0A556CE5F20E}" destId="{8F64D0EC-F312-416F-A1CD-C1E311F4FF27}" srcOrd="13" destOrd="0" presId="urn:microsoft.com/office/officeart/2005/8/layout/cycle8"/>
    <dgm:cxn modelId="{4E96CF10-8F6E-49EA-98C0-54EB91C383A4}" type="presParOf" srcId="{04BF89A9-AF29-452C-B311-0A556CE5F20E}" destId="{FCE42200-B709-4D0D-A07C-69CB679BD74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357519-C16F-4A3B-8872-E4C101DF53FD}"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45ECC8E0-9661-4384-BE38-40E9CCA28C42}">
      <dgm:prSet phldrT="[Text]"/>
      <dgm:spPr>
        <a:solidFill>
          <a:schemeClr val="accent5">
            <a:lumMod val="75000"/>
          </a:schemeClr>
        </a:solidFill>
      </dgm:spPr>
      <dgm:t>
        <a:bodyPr/>
        <a:lstStyle/>
        <a:p>
          <a:r>
            <a:rPr lang="en-US" dirty="0">
              <a:latin typeface="Times New Roman" pitchFamily="18" charset="0"/>
              <a:cs typeface="Times New Roman" pitchFamily="18" charset="0"/>
            </a:rPr>
            <a:t>SẢN PHẨM VIẾT</a:t>
          </a:r>
        </a:p>
      </dgm:t>
    </dgm:pt>
    <dgm:pt modelId="{A0151165-B467-461B-9ACA-B57B7F46EFFA}" type="parTrans" cxnId="{17487C36-F489-4834-AF28-B303CFD5A863}">
      <dgm:prSet/>
      <dgm:spPr/>
      <dgm:t>
        <a:bodyPr/>
        <a:lstStyle/>
        <a:p>
          <a:endParaRPr lang="en-US">
            <a:latin typeface="Times New Roman" pitchFamily="18" charset="0"/>
            <a:cs typeface="Times New Roman" pitchFamily="18" charset="0"/>
          </a:endParaRPr>
        </a:p>
      </dgm:t>
    </dgm:pt>
    <dgm:pt modelId="{857A5628-CD7D-486B-A47D-C1BF45258D02}" type="sibTrans" cxnId="{17487C36-F489-4834-AF28-B303CFD5A863}">
      <dgm:prSet/>
      <dgm:spPr/>
      <dgm:t>
        <a:bodyPr/>
        <a:lstStyle/>
        <a:p>
          <a:endParaRPr lang="en-US">
            <a:latin typeface="Times New Roman" pitchFamily="18" charset="0"/>
            <a:cs typeface="Times New Roman" pitchFamily="18" charset="0"/>
          </a:endParaRPr>
        </a:p>
      </dgm:t>
    </dgm:pt>
    <dgm:pt modelId="{BE490669-31BA-4A0A-9E5B-4460458509F9}">
      <dgm:prSet phldrT="[Text]"/>
      <dgm:spPr>
        <a:solidFill>
          <a:schemeClr val="accent5">
            <a:lumMod val="75000"/>
          </a:schemeClr>
        </a:solidFill>
      </dgm:spPr>
      <dgm:t>
        <a:bodyPr/>
        <a:lstStyle/>
        <a:p>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endParaRPr lang="en-US" dirty="0">
            <a:latin typeface="Times New Roman" pitchFamily="18" charset="0"/>
            <a:cs typeface="Times New Roman" pitchFamily="18" charset="0"/>
          </a:endParaRPr>
        </a:p>
      </dgm:t>
    </dgm:pt>
    <dgm:pt modelId="{9C83F49D-49B2-4E0E-AD2C-FDB7751AB757}" type="parTrans" cxnId="{663A5FF7-ECE5-4FA3-8563-6B696C35502F}">
      <dgm:prSet/>
      <dgm:spPr/>
      <dgm:t>
        <a:bodyPr/>
        <a:lstStyle/>
        <a:p>
          <a:endParaRPr lang="en-US">
            <a:latin typeface="Times New Roman" pitchFamily="18" charset="0"/>
            <a:cs typeface="Times New Roman" pitchFamily="18" charset="0"/>
          </a:endParaRPr>
        </a:p>
      </dgm:t>
    </dgm:pt>
    <dgm:pt modelId="{4B63E0E2-406C-4B30-A38D-570F0D5D8B76}" type="sibTrans" cxnId="{663A5FF7-ECE5-4FA3-8563-6B696C35502F}">
      <dgm:prSet/>
      <dgm:spPr/>
      <dgm:t>
        <a:bodyPr/>
        <a:lstStyle/>
        <a:p>
          <a:endParaRPr lang="en-US">
            <a:latin typeface="Times New Roman" pitchFamily="18" charset="0"/>
            <a:cs typeface="Times New Roman" pitchFamily="18" charset="0"/>
          </a:endParaRPr>
        </a:p>
      </dgm:t>
    </dgm:pt>
    <dgm:pt modelId="{3F153194-380F-4B27-8431-93E2BF8B4384}">
      <dgm:prSet phldrT="[Text]"/>
      <dgm:spPr>
        <a:solidFill>
          <a:schemeClr val="accent5">
            <a:lumMod val="75000"/>
          </a:schemeClr>
        </a:solidFill>
      </dgm:spPr>
      <dgm:t>
        <a:bodyPr/>
        <a:lstStyle/>
        <a:p>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a:t>
          </a:r>
        </a:p>
      </dgm:t>
    </dgm:pt>
    <dgm:pt modelId="{EE4139D7-17EA-4553-8219-375819A79688}" type="parTrans" cxnId="{ECF24B9E-FBE7-4D70-9CD3-03B9085AB1FF}">
      <dgm:prSet/>
      <dgm:spPr/>
      <dgm:t>
        <a:bodyPr/>
        <a:lstStyle/>
        <a:p>
          <a:endParaRPr lang="en-US">
            <a:latin typeface="Times New Roman" pitchFamily="18" charset="0"/>
            <a:cs typeface="Times New Roman" pitchFamily="18" charset="0"/>
          </a:endParaRPr>
        </a:p>
      </dgm:t>
    </dgm:pt>
    <dgm:pt modelId="{2F8407EA-E1F3-4FB9-918E-B8B099EC8353}" type="sibTrans" cxnId="{ECF24B9E-FBE7-4D70-9CD3-03B9085AB1FF}">
      <dgm:prSet/>
      <dgm:spPr/>
      <dgm:t>
        <a:bodyPr/>
        <a:lstStyle/>
        <a:p>
          <a:endParaRPr lang="en-US">
            <a:latin typeface="Times New Roman" pitchFamily="18" charset="0"/>
            <a:cs typeface="Times New Roman" pitchFamily="18" charset="0"/>
          </a:endParaRPr>
        </a:p>
      </dgm:t>
    </dgm:pt>
    <dgm:pt modelId="{0C14DE79-4F6A-405A-97C5-0C2918E38E5E}">
      <dgm:prSet phldrT="[Text]"/>
      <dgm:spPr>
        <a:solidFill>
          <a:schemeClr val="accent5">
            <a:lumMod val="75000"/>
          </a:schemeClr>
        </a:solidFill>
      </dgm:spPr>
      <dgm:t>
        <a:bodyPr/>
        <a:lstStyle/>
        <a:p>
          <a:r>
            <a:rPr lang="en-US" dirty="0">
              <a:latin typeface="Times New Roman" pitchFamily="18" charset="0"/>
              <a:cs typeface="Times New Roman" pitchFamily="18" charset="0"/>
            </a:rPr>
            <a:t>SẢN PHẨM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DỰ ÁN</a:t>
          </a:r>
        </a:p>
      </dgm:t>
    </dgm:pt>
    <dgm:pt modelId="{80A35E5E-7C8A-4862-91FC-EF652612FB64}" type="parTrans" cxnId="{F6342BAF-52EB-4D6A-9BB7-13C27BA93C32}">
      <dgm:prSet/>
      <dgm:spPr/>
      <dgm:t>
        <a:bodyPr/>
        <a:lstStyle/>
        <a:p>
          <a:endParaRPr lang="en-US">
            <a:latin typeface="Times New Roman" pitchFamily="18" charset="0"/>
            <a:cs typeface="Times New Roman" pitchFamily="18" charset="0"/>
          </a:endParaRPr>
        </a:p>
      </dgm:t>
    </dgm:pt>
    <dgm:pt modelId="{F800DB54-3949-42F6-9E6D-1E2A51523826}" type="sibTrans" cxnId="{F6342BAF-52EB-4D6A-9BB7-13C27BA93C32}">
      <dgm:prSet/>
      <dgm:spPr/>
      <dgm:t>
        <a:bodyPr/>
        <a:lstStyle/>
        <a:p>
          <a:endParaRPr lang="en-US">
            <a:latin typeface="Times New Roman" pitchFamily="18" charset="0"/>
            <a:cs typeface="Times New Roman" pitchFamily="18" charset="0"/>
          </a:endParaRPr>
        </a:p>
      </dgm:t>
    </dgm:pt>
    <dgm:pt modelId="{F32F3EAB-CA19-476D-AB4F-7FBB2C62A46B}">
      <dgm:prSet phldrT="[Text]"/>
      <dgm:spPr>
        <a:solidFill>
          <a:schemeClr val="accent5">
            <a:lumMod val="75000"/>
          </a:schemeClr>
        </a:solidFill>
      </dgm:spPr>
      <dgm:t>
        <a:bodyPr/>
        <a:lstStyle/>
        <a:p>
          <a:r>
            <a:rPr lang="en-US" dirty="0">
              <a:latin typeface="Times New Roman" pitchFamily="18" charset="0"/>
              <a:cs typeface="Times New Roman" pitchFamily="18" charset="0"/>
            </a:rPr>
            <a:t>Video</a:t>
          </a:r>
        </a:p>
      </dgm:t>
    </dgm:pt>
    <dgm:pt modelId="{0A5ABF0A-B84C-46D2-9B90-BB0DE9111C53}" type="parTrans" cxnId="{E58AADEA-DD53-456A-8224-C4C65EE310A6}">
      <dgm:prSet/>
      <dgm:spPr/>
      <dgm:t>
        <a:bodyPr/>
        <a:lstStyle/>
        <a:p>
          <a:endParaRPr lang="en-US">
            <a:latin typeface="Times New Roman" pitchFamily="18" charset="0"/>
            <a:cs typeface="Times New Roman" pitchFamily="18" charset="0"/>
          </a:endParaRPr>
        </a:p>
      </dgm:t>
    </dgm:pt>
    <dgm:pt modelId="{423A00D7-7114-4105-AA09-A41A98A74E7B}" type="sibTrans" cxnId="{E58AADEA-DD53-456A-8224-C4C65EE310A6}">
      <dgm:prSet/>
      <dgm:spPr/>
      <dgm:t>
        <a:bodyPr/>
        <a:lstStyle/>
        <a:p>
          <a:endParaRPr lang="en-US">
            <a:latin typeface="Times New Roman" pitchFamily="18" charset="0"/>
            <a:cs typeface="Times New Roman" pitchFamily="18" charset="0"/>
          </a:endParaRPr>
        </a:p>
      </dgm:t>
    </dgm:pt>
    <dgm:pt modelId="{E7A47057-2E71-40FE-91BC-CB4746F88999}">
      <dgm:prSet phldrT="[Text]"/>
      <dgm:spPr>
        <a:solidFill>
          <a:schemeClr val="accent5">
            <a:lumMod val="75000"/>
          </a:schemeClr>
        </a:solidFill>
      </dgm:spPr>
      <dgm:t>
        <a:bodyPr/>
        <a:lstStyle/>
        <a:p>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endParaRPr lang="en-US" dirty="0">
            <a:latin typeface="Times New Roman" pitchFamily="18" charset="0"/>
            <a:cs typeface="Times New Roman" pitchFamily="18" charset="0"/>
          </a:endParaRPr>
        </a:p>
      </dgm:t>
    </dgm:pt>
    <dgm:pt modelId="{F5819A58-D5ED-40A5-92A5-971F33E67C5A}" type="parTrans" cxnId="{1AC1DC0A-22DF-4E70-8E54-2F52F942C6DD}">
      <dgm:prSet/>
      <dgm:spPr/>
      <dgm:t>
        <a:bodyPr/>
        <a:lstStyle/>
        <a:p>
          <a:endParaRPr lang="en-US">
            <a:latin typeface="Times New Roman" pitchFamily="18" charset="0"/>
            <a:cs typeface="Times New Roman" pitchFamily="18" charset="0"/>
          </a:endParaRPr>
        </a:p>
      </dgm:t>
    </dgm:pt>
    <dgm:pt modelId="{23A93323-9C3F-4726-8AB3-CA8CEC6ECE4D}" type="sibTrans" cxnId="{1AC1DC0A-22DF-4E70-8E54-2F52F942C6DD}">
      <dgm:prSet/>
      <dgm:spPr/>
      <dgm:t>
        <a:bodyPr/>
        <a:lstStyle/>
        <a:p>
          <a:endParaRPr lang="en-US">
            <a:latin typeface="Times New Roman" pitchFamily="18" charset="0"/>
            <a:cs typeface="Times New Roman" pitchFamily="18" charset="0"/>
          </a:endParaRPr>
        </a:p>
      </dgm:t>
    </dgm:pt>
    <dgm:pt modelId="{E880CD4B-99B6-465B-94B9-342F09DEECFF}">
      <dgm:prSet phldrT="[Text]"/>
      <dgm:spPr>
        <a:solidFill>
          <a:schemeClr val="accent5">
            <a:lumMod val="75000"/>
          </a:schemeClr>
        </a:solidFill>
      </dgm:spPr>
      <dgm:t>
        <a:bodyPr/>
        <a:lstStyle/>
        <a:p>
          <a:r>
            <a:rPr lang="en-US" dirty="0">
              <a:latin typeface="Times New Roman" pitchFamily="18" charset="0"/>
              <a:cs typeface="Times New Roman" pitchFamily="18" charset="0"/>
            </a:rPr>
            <a:t>SẢN PHẨM THỰC HÀNH</a:t>
          </a:r>
        </a:p>
      </dgm:t>
    </dgm:pt>
    <dgm:pt modelId="{2B987D34-DA58-443A-A5FD-677AA1070E92}" type="parTrans" cxnId="{2E344CE8-2293-43A8-B1C5-6D94803C07D0}">
      <dgm:prSet/>
      <dgm:spPr/>
      <dgm:t>
        <a:bodyPr/>
        <a:lstStyle/>
        <a:p>
          <a:endParaRPr lang="en-US">
            <a:latin typeface="Times New Roman" pitchFamily="18" charset="0"/>
            <a:cs typeface="Times New Roman" pitchFamily="18" charset="0"/>
          </a:endParaRPr>
        </a:p>
      </dgm:t>
    </dgm:pt>
    <dgm:pt modelId="{AF1E25B4-29F3-4164-90D4-B916264A7736}" type="sibTrans" cxnId="{2E344CE8-2293-43A8-B1C5-6D94803C07D0}">
      <dgm:prSet/>
      <dgm:spPr/>
      <dgm:t>
        <a:bodyPr/>
        <a:lstStyle/>
        <a:p>
          <a:endParaRPr lang="en-US">
            <a:latin typeface="Times New Roman" pitchFamily="18" charset="0"/>
            <a:cs typeface="Times New Roman" pitchFamily="18" charset="0"/>
          </a:endParaRPr>
        </a:p>
      </dgm:t>
    </dgm:pt>
    <dgm:pt modelId="{F948D68B-E6E7-4AAB-A25F-9D935D715FC9}">
      <dgm:prSet phldrT="[Text]"/>
      <dgm:spPr>
        <a:solidFill>
          <a:schemeClr val="accent5">
            <a:lumMod val="75000"/>
          </a:schemeClr>
        </a:solidFill>
      </dgm:spPr>
      <dgm:t>
        <a:bodyPr/>
        <a:lstStyle/>
        <a:p>
          <a:r>
            <a:rPr lang="en-US" dirty="0" err="1">
              <a:latin typeface="Times New Roman" pitchFamily="18" charset="0"/>
              <a:cs typeface="Times New Roman" pitchFamily="18" charset="0"/>
            </a:rPr>
            <a:t>Mô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endParaRPr lang="en-US" dirty="0">
            <a:latin typeface="Times New Roman" pitchFamily="18" charset="0"/>
            <a:cs typeface="Times New Roman" pitchFamily="18" charset="0"/>
          </a:endParaRPr>
        </a:p>
      </dgm:t>
    </dgm:pt>
    <dgm:pt modelId="{B40C8FF3-83DF-46E3-87F7-AD6EC89CA23B}" type="parTrans" cxnId="{10B1C1B7-4F9E-4E43-B0F0-40D943F8A693}">
      <dgm:prSet/>
      <dgm:spPr/>
      <dgm:t>
        <a:bodyPr/>
        <a:lstStyle/>
        <a:p>
          <a:endParaRPr lang="en-US">
            <a:latin typeface="Times New Roman" pitchFamily="18" charset="0"/>
            <a:cs typeface="Times New Roman" pitchFamily="18" charset="0"/>
          </a:endParaRPr>
        </a:p>
      </dgm:t>
    </dgm:pt>
    <dgm:pt modelId="{591E5249-FBB2-4D21-B389-08FF5770391F}" type="sibTrans" cxnId="{10B1C1B7-4F9E-4E43-B0F0-40D943F8A693}">
      <dgm:prSet/>
      <dgm:spPr/>
      <dgm:t>
        <a:bodyPr/>
        <a:lstStyle/>
        <a:p>
          <a:endParaRPr lang="en-US">
            <a:latin typeface="Times New Roman" pitchFamily="18" charset="0"/>
            <a:cs typeface="Times New Roman" pitchFamily="18" charset="0"/>
          </a:endParaRPr>
        </a:p>
      </dgm:t>
    </dgm:pt>
    <dgm:pt modelId="{F29A9837-A607-4206-9A13-D10123B827F4}">
      <dgm:prSet phldrT="[Text]"/>
      <dgm:spPr>
        <a:solidFill>
          <a:schemeClr val="accent5">
            <a:lumMod val="75000"/>
          </a:schemeClr>
        </a:solidFill>
      </dgm:spPr>
      <dgm:t>
        <a:bodyPr/>
        <a:lstStyle/>
        <a:p>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san</a:t>
          </a:r>
        </a:p>
      </dgm:t>
    </dgm:pt>
    <dgm:pt modelId="{7E5A1521-D6E3-4959-82FD-912E4BAA96B6}" type="parTrans" cxnId="{3B1B2634-807E-491F-B2ED-EAB0E6A3ED3F}">
      <dgm:prSet/>
      <dgm:spPr/>
      <dgm:t>
        <a:bodyPr/>
        <a:lstStyle/>
        <a:p>
          <a:endParaRPr lang="en-US">
            <a:latin typeface="Times New Roman" pitchFamily="18" charset="0"/>
            <a:cs typeface="Times New Roman" pitchFamily="18" charset="0"/>
          </a:endParaRPr>
        </a:p>
      </dgm:t>
    </dgm:pt>
    <dgm:pt modelId="{CEE8E913-AA95-4513-872B-AE8A1FEDE27F}" type="sibTrans" cxnId="{3B1B2634-807E-491F-B2ED-EAB0E6A3ED3F}">
      <dgm:prSet/>
      <dgm:spPr/>
      <dgm:t>
        <a:bodyPr/>
        <a:lstStyle/>
        <a:p>
          <a:endParaRPr lang="en-US">
            <a:latin typeface="Times New Roman" pitchFamily="18" charset="0"/>
            <a:cs typeface="Times New Roman" pitchFamily="18" charset="0"/>
          </a:endParaRPr>
        </a:p>
      </dgm:t>
    </dgm:pt>
    <dgm:pt modelId="{EBB3B389-7E35-4291-9A6B-139289FD91FC}">
      <dgm:prSet phldrT="[Text]"/>
      <dgm:spPr>
        <a:solidFill>
          <a:schemeClr val="accent5">
            <a:lumMod val="75000"/>
          </a:schemeClr>
        </a:solidFill>
      </dgm:spPr>
      <dgm:t>
        <a:bodyPr/>
        <a:lstStyle/>
        <a:p>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cáo</a:t>
          </a:r>
          <a:endParaRPr lang="en-US" dirty="0">
            <a:latin typeface="Times New Roman" pitchFamily="18" charset="0"/>
            <a:cs typeface="Times New Roman" pitchFamily="18" charset="0"/>
          </a:endParaRPr>
        </a:p>
      </dgm:t>
    </dgm:pt>
    <dgm:pt modelId="{FB11B316-456F-4EA8-AF56-E962F1D6B8CA}" type="parTrans" cxnId="{3D5D0C36-E654-4E0E-9A71-734FBB1BBBE8}">
      <dgm:prSet/>
      <dgm:spPr/>
      <dgm:t>
        <a:bodyPr/>
        <a:lstStyle/>
        <a:p>
          <a:endParaRPr lang="en-US">
            <a:latin typeface="Times New Roman" pitchFamily="18" charset="0"/>
            <a:cs typeface="Times New Roman" pitchFamily="18" charset="0"/>
          </a:endParaRPr>
        </a:p>
      </dgm:t>
    </dgm:pt>
    <dgm:pt modelId="{AD24248D-F5AA-4CBE-A200-B84DAC5BC3F2}" type="sibTrans" cxnId="{3D5D0C36-E654-4E0E-9A71-734FBB1BBBE8}">
      <dgm:prSet/>
      <dgm:spPr/>
      <dgm:t>
        <a:bodyPr/>
        <a:lstStyle/>
        <a:p>
          <a:endParaRPr lang="en-US">
            <a:latin typeface="Times New Roman" pitchFamily="18" charset="0"/>
            <a:cs typeface="Times New Roman" pitchFamily="18" charset="0"/>
          </a:endParaRPr>
        </a:p>
      </dgm:t>
    </dgm:pt>
    <dgm:pt modelId="{3397B53B-898F-4EC9-B566-F12605FC9BF3}">
      <dgm:prSet phldrT="[Text]"/>
      <dgm:spPr>
        <a:solidFill>
          <a:schemeClr val="accent5">
            <a:lumMod val="75000"/>
          </a:schemeClr>
        </a:solidFill>
      </dgm:spPr>
      <dgm:t>
        <a:bodyPr/>
        <a:lstStyle/>
        <a:p>
          <a:r>
            <a:rPr lang="en-US" dirty="0">
              <a:latin typeface="Times New Roman" pitchFamily="18" charset="0"/>
              <a:cs typeface="Times New Roman" pitchFamily="18" charset="0"/>
            </a:rPr>
            <a:t>…</a:t>
          </a:r>
        </a:p>
      </dgm:t>
    </dgm:pt>
    <dgm:pt modelId="{67E59F72-6727-4296-A949-D79C22B0AB6D}" type="parTrans" cxnId="{4132B7DE-B13D-4FD1-88FC-3A21B0DC03F3}">
      <dgm:prSet/>
      <dgm:spPr/>
      <dgm:t>
        <a:bodyPr/>
        <a:lstStyle/>
        <a:p>
          <a:endParaRPr lang="en-US">
            <a:latin typeface="Times New Roman" pitchFamily="18" charset="0"/>
            <a:cs typeface="Times New Roman" pitchFamily="18" charset="0"/>
          </a:endParaRPr>
        </a:p>
      </dgm:t>
    </dgm:pt>
    <dgm:pt modelId="{DFA725E0-1612-46F9-B25C-9E1F45F3645E}" type="sibTrans" cxnId="{4132B7DE-B13D-4FD1-88FC-3A21B0DC03F3}">
      <dgm:prSet/>
      <dgm:spPr/>
      <dgm:t>
        <a:bodyPr/>
        <a:lstStyle/>
        <a:p>
          <a:endParaRPr lang="en-US">
            <a:latin typeface="Times New Roman" pitchFamily="18" charset="0"/>
            <a:cs typeface="Times New Roman" pitchFamily="18" charset="0"/>
          </a:endParaRPr>
        </a:p>
      </dgm:t>
    </dgm:pt>
    <dgm:pt modelId="{686E908C-4BF7-43A9-A52E-E59503E4CB84}">
      <dgm:prSet phldrT="[Text]"/>
      <dgm:spPr>
        <a:solidFill>
          <a:schemeClr val="accent5">
            <a:lumMod val="75000"/>
          </a:schemeClr>
        </a:solidFill>
      </dgm:spPr>
      <dgm:t>
        <a:bodyPr/>
        <a:lstStyle/>
        <a:p>
          <a:r>
            <a:rPr lang="en-US" dirty="0">
              <a:latin typeface="Times New Roman" pitchFamily="18" charset="0"/>
              <a:cs typeface="Times New Roman" pitchFamily="18" charset="0"/>
            </a:rPr>
            <a:t>…</a:t>
          </a:r>
        </a:p>
      </dgm:t>
    </dgm:pt>
    <dgm:pt modelId="{7903A972-7B7E-45EB-93E9-18B627802CBD}" type="parTrans" cxnId="{77480CA8-FBFD-408F-A976-A9256B1E5183}">
      <dgm:prSet/>
      <dgm:spPr/>
      <dgm:t>
        <a:bodyPr/>
        <a:lstStyle/>
        <a:p>
          <a:endParaRPr lang="en-US">
            <a:latin typeface="Times New Roman" pitchFamily="18" charset="0"/>
            <a:cs typeface="Times New Roman" pitchFamily="18" charset="0"/>
          </a:endParaRPr>
        </a:p>
      </dgm:t>
    </dgm:pt>
    <dgm:pt modelId="{9561440A-3047-43A3-9FE1-BBDE2EB5F855}" type="sibTrans" cxnId="{77480CA8-FBFD-408F-A976-A9256B1E5183}">
      <dgm:prSet/>
      <dgm:spPr/>
      <dgm:t>
        <a:bodyPr/>
        <a:lstStyle/>
        <a:p>
          <a:endParaRPr lang="en-US">
            <a:latin typeface="Times New Roman" pitchFamily="18" charset="0"/>
            <a:cs typeface="Times New Roman" pitchFamily="18" charset="0"/>
          </a:endParaRPr>
        </a:p>
      </dgm:t>
    </dgm:pt>
    <dgm:pt modelId="{A866DDEC-7388-48B9-9B91-A7A88CBC64F0}">
      <dgm:prSet phldrT="[Text]"/>
      <dgm:spPr>
        <a:solidFill>
          <a:schemeClr val="accent5">
            <a:lumMod val="75000"/>
          </a:schemeClr>
        </a:solidFill>
      </dgm:spPr>
      <dgm:t>
        <a:bodyPr/>
        <a:lstStyle/>
        <a:p>
          <a:r>
            <a:rPr lang="en-US" dirty="0">
              <a:latin typeface="Times New Roman" pitchFamily="18" charset="0"/>
              <a:cs typeface="Times New Roman" pitchFamily="18" charset="0"/>
            </a:rPr>
            <a:t>…</a:t>
          </a:r>
        </a:p>
      </dgm:t>
    </dgm:pt>
    <dgm:pt modelId="{F03E968D-DA5E-491E-81A0-9E5E278F6F66}" type="parTrans" cxnId="{452957B6-0DCB-4621-9CB2-8A8CC76C35CB}">
      <dgm:prSet/>
      <dgm:spPr/>
      <dgm:t>
        <a:bodyPr/>
        <a:lstStyle/>
        <a:p>
          <a:endParaRPr lang="en-US">
            <a:latin typeface="Times New Roman" pitchFamily="18" charset="0"/>
            <a:cs typeface="Times New Roman" pitchFamily="18" charset="0"/>
          </a:endParaRPr>
        </a:p>
      </dgm:t>
    </dgm:pt>
    <dgm:pt modelId="{27269880-13CB-440D-B7F9-1064E631D313}" type="sibTrans" cxnId="{452957B6-0DCB-4621-9CB2-8A8CC76C35CB}">
      <dgm:prSet/>
      <dgm:spPr/>
      <dgm:t>
        <a:bodyPr/>
        <a:lstStyle/>
        <a:p>
          <a:endParaRPr lang="en-US">
            <a:latin typeface="Times New Roman" pitchFamily="18" charset="0"/>
            <a:cs typeface="Times New Roman" pitchFamily="18" charset="0"/>
          </a:endParaRPr>
        </a:p>
      </dgm:t>
    </dgm:pt>
    <dgm:pt modelId="{49897C77-B634-4668-9EF0-17C7CD984650}" type="pres">
      <dgm:prSet presAssocID="{09357519-C16F-4A3B-8872-E4C101DF53FD}" presName="Name0" presStyleCnt="0">
        <dgm:presLayoutVars>
          <dgm:dir/>
          <dgm:resizeHandles val="exact"/>
        </dgm:presLayoutVars>
      </dgm:prSet>
      <dgm:spPr/>
      <dgm:t>
        <a:bodyPr/>
        <a:lstStyle/>
        <a:p>
          <a:endParaRPr lang="en-US"/>
        </a:p>
      </dgm:t>
    </dgm:pt>
    <dgm:pt modelId="{632404BC-6291-4E74-ACA2-4C5AF2503708}" type="pres">
      <dgm:prSet presAssocID="{45ECC8E0-9661-4384-BE38-40E9CCA28C42}" presName="node" presStyleLbl="node1" presStyleIdx="0" presStyleCnt="3">
        <dgm:presLayoutVars>
          <dgm:bulletEnabled val="1"/>
        </dgm:presLayoutVars>
      </dgm:prSet>
      <dgm:spPr/>
      <dgm:t>
        <a:bodyPr/>
        <a:lstStyle/>
        <a:p>
          <a:endParaRPr lang="en-US"/>
        </a:p>
      </dgm:t>
    </dgm:pt>
    <dgm:pt modelId="{C72118FB-6AEB-4DA5-ACFA-B30B048864AD}" type="pres">
      <dgm:prSet presAssocID="{857A5628-CD7D-486B-A47D-C1BF45258D02}" presName="sibTrans" presStyleCnt="0"/>
      <dgm:spPr/>
    </dgm:pt>
    <dgm:pt modelId="{E759B665-E54C-4D46-AD78-606DD22D14CF}" type="pres">
      <dgm:prSet presAssocID="{0C14DE79-4F6A-405A-97C5-0C2918E38E5E}" presName="node" presStyleLbl="node1" presStyleIdx="1" presStyleCnt="3">
        <dgm:presLayoutVars>
          <dgm:bulletEnabled val="1"/>
        </dgm:presLayoutVars>
      </dgm:prSet>
      <dgm:spPr/>
      <dgm:t>
        <a:bodyPr/>
        <a:lstStyle/>
        <a:p>
          <a:endParaRPr lang="en-US"/>
        </a:p>
      </dgm:t>
    </dgm:pt>
    <dgm:pt modelId="{0C4525E6-108D-441C-A134-31EE54C85C70}" type="pres">
      <dgm:prSet presAssocID="{F800DB54-3949-42F6-9E6D-1E2A51523826}" presName="sibTrans" presStyleCnt="0"/>
      <dgm:spPr/>
    </dgm:pt>
    <dgm:pt modelId="{71758397-CDB8-4A6A-BFD9-66894CEC3577}" type="pres">
      <dgm:prSet presAssocID="{E880CD4B-99B6-465B-94B9-342F09DEECFF}" presName="node" presStyleLbl="node1" presStyleIdx="2" presStyleCnt="3">
        <dgm:presLayoutVars>
          <dgm:bulletEnabled val="1"/>
        </dgm:presLayoutVars>
      </dgm:prSet>
      <dgm:spPr/>
      <dgm:t>
        <a:bodyPr/>
        <a:lstStyle/>
        <a:p>
          <a:endParaRPr lang="en-US"/>
        </a:p>
      </dgm:t>
    </dgm:pt>
  </dgm:ptLst>
  <dgm:cxnLst>
    <dgm:cxn modelId="{3D5D0C36-E654-4E0E-9A71-734FBB1BBBE8}" srcId="{45ECC8E0-9661-4384-BE38-40E9CCA28C42}" destId="{EBB3B389-7E35-4291-9A6B-139289FD91FC}" srcOrd="2" destOrd="0" parTransId="{FB11B316-456F-4EA8-AF56-E962F1D6B8CA}" sibTransId="{AD24248D-F5AA-4CBE-A200-B84DAC5BC3F2}"/>
    <dgm:cxn modelId="{B43B1DC0-1370-49A7-8860-63EA04181267}" type="presOf" srcId="{3397B53B-898F-4EC9-B566-F12605FC9BF3}" destId="{632404BC-6291-4E74-ACA2-4C5AF2503708}" srcOrd="0" destOrd="4" presId="urn:microsoft.com/office/officeart/2005/8/layout/hList6"/>
    <dgm:cxn modelId="{1AC1DC0A-22DF-4E70-8E54-2F52F942C6DD}" srcId="{0C14DE79-4F6A-405A-97C5-0C2918E38E5E}" destId="{E7A47057-2E71-40FE-91BC-CB4746F88999}" srcOrd="1" destOrd="0" parTransId="{F5819A58-D5ED-40A5-92A5-971F33E67C5A}" sibTransId="{23A93323-9C3F-4726-8AB3-CA8CEC6ECE4D}"/>
    <dgm:cxn modelId="{F6342BAF-52EB-4D6A-9BB7-13C27BA93C32}" srcId="{09357519-C16F-4A3B-8872-E4C101DF53FD}" destId="{0C14DE79-4F6A-405A-97C5-0C2918E38E5E}" srcOrd="1" destOrd="0" parTransId="{80A35E5E-7C8A-4862-91FC-EF652612FB64}" sibTransId="{F800DB54-3949-42F6-9E6D-1E2A51523826}"/>
    <dgm:cxn modelId="{2E344CE8-2293-43A8-B1C5-6D94803C07D0}" srcId="{09357519-C16F-4A3B-8872-E4C101DF53FD}" destId="{E880CD4B-99B6-465B-94B9-342F09DEECFF}" srcOrd="2" destOrd="0" parTransId="{2B987D34-DA58-443A-A5FD-677AA1070E92}" sibTransId="{AF1E25B4-29F3-4164-90D4-B916264A7736}"/>
    <dgm:cxn modelId="{452957B6-0DCB-4621-9CB2-8A8CC76C35CB}" srcId="{E880CD4B-99B6-465B-94B9-342F09DEECFF}" destId="{A866DDEC-7388-48B9-9B91-A7A88CBC64F0}" srcOrd="2" destOrd="0" parTransId="{F03E968D-DA5E-491E-81A0-9E5E278F6F66}" sibTransId="{27269880-13CB-440D-B7F9-1064E631D313}"/>
    <dgm:cxn modelId="{4132B7DE-B13D-4FD1-88FC-3A21B0DC03F3}" srcId="{45ECC8E0-9661-4384-BE38-40E9CCA28C42}" destId="{3397B53B-898F-4EC9-B566-F12605FC9BF3}" srcOrd="3" destOrd="0" parTransId="{67E59F72-6727-4296-A949-D79C22B0AB6D}" sibTransId="{DFA725E0-1612-46F9-B25C-9E1F45F3645E}"/>
    <dgm:cxn modelId="{E0238E61-B5B0-44CB-B728-BEBF0DF81DE3}" type="presOf" srcId="{E880CD4B-99B6-465B-94B9-342F09DEECFF}" destId="{71758397-CDB8-4A6A-BFD9-66894CEC3577}" srcOrd="0" destOrd="0" presId="urn:microsoft.com/office/officeart/2005/8/layout/hList6"/>
    <dgm:cxn modelId="{855316BA-4C77-4D41-B84A-B8563609A3E1}" type="presOf" srcId="{A866DDEC-7388-48B9-9B91-A7A88CBC64F0}" destId="{71758397-CDB8-4A6A-BFD9-66894CEC3577}" srcOrd="0" destOrd="3" presId="urn:microsoft.com/office/officeart/2005/8/layout/hList6"/>
    <dgm:cxn modelId="{BB3F0517-3BE8-4678-9A16-656DAC027C85}" type="presOf" srcId="{F948D68B-E6E7-4AAB-A25F-9D935D715FC9}" destId="{71758397-CDB8-4A6A-BFD9-66894CEC3577}" srcOrd="0" destOrd="1" presId="urn:microsoft.com/office/officeart/2005/8/layout/hList6"/>
    <dgm:cxn modelId="{AE1E730D-E2CA-4C25-A545-435896906B30}" type="presOf" srcId="{EBB3B389-7E35-4291-9A6B-139289FD91FC}" destId="{632404BC-6291-4E74-ACA2-4C5AF2503708}" srcOrd="0" destOrd="3" presId="urn:microsoft.com/office/officeart/2005/8/layout/hList6"/>
    <dgm:cxn modelId="{F46C3C47-4C0A-44EA-A765-342F5E0F2C64}" type="presOf" srcId="{E7A47057-2E71-40FE-91BC-CB4746F88999}" destId="{E759B665-E54C-4D46-AD78-606DD22D14CF}" srcOrd="0" destOrd="2" presId="urn:microsoft.com/office/officeart/2005/8/layout/hList6"/>
    <dgm:cxn modelId="{ABB81910-A4B8-4002-BA85-8CAD57886A1B}" type="presOf" srcId="{3F153194-380F-4B27-8431-93E2BF8B4384}" destId="{632404BC-6291-4E74-ACA2-4C5AF2503708}" srcOrd="0" destOrd="2" presId="urn:microsoft.com/office/officeart/2005/8/layout/hList6"/>
    <dgm:cxn modelId="{86D3DFDF-711E-4B3E-8BF4-1344E7834E99}" type="presOf" srcId="{BE490669-31BA-4A0A-9E5B-4460458509F9}" destId="{632404BC-6291-4E74-ACA2-4C5AF2503708}" srcOrd="0" destOrd="1" presId="urn:microsoft.com/office/officeart/2005/8/layout/hList6"/>
    <dgm:cxn modelId="{BD0C18CB-C09C-459F-AB37-4664027A5D2E}" type="presOf" srcId="{09357519-C16F-4A3B-8872-E4C101DF53FD}" destId="{49897C77-B634-4668-9EF0-17C7CD984650}" srcOrd="0" destOrd="0" presId="urn:microsoft.com/office/officeart/2005/8/layout/hList6"/>
    <dgm:cxn modelId="{5D750FCA-437B-47A3-B781-2DB346D7F4E4}" type="presOf" srcId="{686E908C-4BF7-43A9-A52E-E59503E4CB84}" destId="{E759B665-E54C-4D46-AD78-606DD22D14CF}" srcOrd="0" destOrd="3" presId="urn:microsoft.com/office/officeart/2005/8/layout/hList6"/>
    <dgm:cxn modelId="{E58AADEA-DD53-456A-8224-C4C65EE310A6}" srcId="{0C14DE79-4F6A-405A-97C5-0C2918E38E5E}" destId="{F32F3EAB-CA19-476D-AB4F-7FBB2C62A46B}" srcOrd="0" destOrd="0" parTransId="{0A5ABF0A-B84C-46D2-9B90-BB0DE9111C53}" sibTransId="{423A00D7-7114-4105-AA09-A41A98A74E7B}"/>
    <dgm:cxn modelId="{19CE2525-68E6-4D4E-9156-351A7D3A6F96}" type="presOf" srcId="{F32F3EAB-CA19-476D-AB4F-7FBB2C62A46B}" destId="{E759B665-E54C-4D46-AD78-606DD22D14CF}" srcOrd="0" destOrd="1" presId="urn:microsoft.com/office/officeart/2005/8/layout/hList6"/>
    <dgm:cxn modelId="{5FDD9BAC-7A25-413F-93C0-7E3C4BF82BAF}" type="presOf" srcId="{F29A9837-A607-4206-9A13-D10123B827F4}" destId="{71758397-CDB8-4A6A-BFD9-66894CEC3577}" srcOrd="0" destOrd="2" presId="urn:microsoft.com/office/officeart/2005/8/layout/hList6"/>
    <dgm:cxn modelId="{663A5FF7-ECE5-4FA3-8563-6B696C35502F}" srcId="{45ECC8E0-9661-4384-BE38-40E9CCA28C42}" destId="{BE490669-31BA-4A0A-9E5B-4460458509F9}" srcOrd="0" destOrd="0" parTransId="{9C83F49D-49B2-4E0E-AD2C-FDB7751AB757}" sibTransId="{4B63E0E2-406C-4B30-A38D-570F0D5D8B76}"/>
    <dgm:cxn modelId="{10B1C1B7-4F9E-4E43-B0F0-40D943F8A693}" srcId="{E880CD4B-99B6-465B-94B9-342F09DEECFF}" destId="{F948D68B-E6E7-4AAB-A25F-9D935D715FC9}" srcOrd="0" destOrd="0" parTransId="{B40C8FF3-83DF-46E3-87F7-AD6EC89CA23B}" sibTransId="{591E5249-FBB2-4D21-B389-08FF5770391F}"/>
    <dgm:cxn modelId="{ECF24B9E-FBE7-4D70-9CD3-03B9085AB1FF}" srcId="{45ECC8E0-9661-4384-BE38-40E9CCA28C42}" destId="{3F153194-380F-4B27-8431-93E2BF8B4384}" srcOrd="1" destOrd="0" parTransId="{EE4139D7-17EA-4553-8219-375819A79688}" sibTransId="{2F8407EA-E1F3-4FB9-918E-B8B099EC8353}"/>
    <dgm:cxn modelId="{17487C36-F489-4834-AF28-B303CFD5A863}" srcId="{09357519-C16F-4A3B-8872-E4C101DF53FD}" destId="{45ECC8E0-9661-4384-BE38-40E9CCA28C42}" srcOrd="0" destOrd="0" parTransId="{A0151165-B467-461B-9ACA-B57B7F46EFFA}" sibTransId="{857A5628-CD7D-486B-A47D-C1BF45258D02}"/>
    <dgm:cxn modelId="{77480CA8-FBFD-408F-A976-A9256B1E5183}" srcId="{0C14DE79-4F6A-405A-97C5-0C2918E38E5E}" destId="{686E908C-4BF7-43A9-A52E-E59503E4CB84}" srcOrd="2" destOrd="0" parTransId="{7903A972-7B7E-45EB-93E9-18B627802CBD}" sibTransId="{9561440A-3047-43A3-9FE1-BBDE2EB5F855}"/>
    <dgm:cxn modelId="{22A3A7D0-B1AD-4790-ABF8-623F0D4D7B29}" type="presOf" srcId="{0C14DE79-4F6A-405A-97C5-0C2918E38E5E}" destId="{E759B665-E54C-4D46-AD78-606DD22D14CF}" srcOrd="0" destOrd="0" presId="urn:microsoft.com/office/officeart/2005/8/layout/hList6"/>
    <dgm:cxn modelId="{4C361C91-AA1B-4122-A1E9-121F7EEDA4C3}" type="presOf" srcId="{45ECC8E0-9661-4384-BE38-40E9CCA28C42}" destId="{632404BC-6291-4E74-ACA2-4C5AF2503708}" srcOrd="0" destOrd="0" presId="urn:microsoft.com/office/officeart/2005/8/layout/hList6"/>
    <dgm:cxn modelId="{3B1B2634-807E-491F-B2ED-EAB0E6A3ED3F}" srcId="{E880CD4B-99B6-465B-94B9-342F09DEECFF}" destId="{F29A9837-A607-4206-9A13-D10123B827F4}" srcOrd="1" destOrd="0" parTransId="{7E5A1521-D6E3-4959-82FD-912E4BAA96B6}" sibTransId="{CEE8E913-AA95-4513-872B-AE8A1FEDE27F}"/>
    <dgm:cxn modelId="{CBA761F3-6B02-431A-ACFC-F2253E7CE7DE}" type="presParOf" srcId="{49897C77-B634-4668-9EF0-17C7CD984650}" destId="{632404BC-6291-4E74-ACA2-4C5AF2503708}" srcOrd="0" destOrd="0" presId="urn:microsoft.com/office/officeart/2005/8/layout/hList6"/>
    <dgm:cxn modelId="{F20A19C1-C732-4302-804E-B6D36EC2E187}" type="presParOf" srcId="{49897C77-B634-4668-9EF0-17C7CD984650}" destId="{C72118FB-6AEB-4DA5-ACFA-B30B048864AD}" srcOrd="1" destOrd="0" presId="urn:microsoft.com/office/officeart/2005/8/layout/hList6"/>
    <dgm:cxn modelId="{7C6AAED5-5F6D-41EE-B5EF-8E60FF288650}" type="presParOf" srcId="{49897C77-B634-4668-9EF0-17C7CD984650}" destId="{E759B665-E54C-4D46-AD78-606DD22D14CF}" srcOrd="2" destOrd="0" presId="urn:microsoft.com/office/officeart/2005/8/layout/hList6"/>
    <dgm:cxn modelId="{F3855C92-8351-4CE5-AB15-D644DEE1CE40}" type="presParOf" srcId="{49897C77-B634-4668-9EF0-17C7CD984650}" destId="{0C4525E6-108D-441C-A134-31EE54C85C70}" srcOrd="3" destOrd="0" presId="urn:microsoft.com/office/officeart/2005/8/layout/hList6"/>
    <dgm:cxn modelId="{53A7ADB4-1B92-4914-AF93-B830E28F8AA3}" type="presParOf" srcId="{49897C77-B634-4668-9EF0-17C7CD984650}" destId="{71758397-CDB8-4A6A-BFD9-66894CEC3577}" srcOrd="4" destOrd="0" presId="urn:microsoft.com/office/officeart/2005/8/layout/hList6"/>
  </dgm:cxnLst>
  <dgm:bg>
    <a:solidFill>
      <a:schemeClr val="accent4">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2A96EC-20B7-4140-8B1F-673A05591662}"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EA8F2C63-A8C5-4181-AB32-265F498177C7}">
      <dgm:prSet phldrT="[Text]" custT="1"/>
      <dgm:spPr/>
      <dgm:t>
        <a:bodyPr/>
        <a:lstStyle/>
        <a:p>
          <a:r>
            <a:rPr lang="en-US" sz="4400" dirty="0" err="1" smtClean="0">
              <a:latin typeface="Times New Roman" panose="02020603050405020304" pitchFamily="18" charset="0"/>
              <a:cs typeface="Times New Roman" panose="02020603050405020304" pitchFamily="18" charset="0"/>
            </a:rPr>
            <a:t>Bước</a:t>
          </a:r>
          <a:r>
            <a:rPr lang="en-US" sz="4400" dirty="0" smtClean="0">
              <a:latin typeface="Times New Roman" panose="02020603050405020304" pitchFamily="18" charset="0"/>
              <a:cs typeface="Times New Roman" panose="02020603050405020304" pitchFamily="18" charset="0"/>
            </a:rPr>
            <a:t> 1</a:t>
          </a:r>
          <a:endParaRPr lang="en-US" sz="4400" dirty="0">
            <a:latin typeface="Times New Roman" panose="02020603050405020304" pitchFamily="18" charset="0"/>
            <a:cs typeface="Times New Roman" panose="02020603050405020304" pitchFamily="18" charset="0"/>
          </a:endParaRPr>
        </a:p>
      </dgm:t>
    </dgm:pt>
    <dgm:pt modelId="{AE6BE5CF-ADB8-47EC-A159-51F9DC02DF54}" type="parTrans" cxnId="{D404D1AE-7772-4F3E-8D5C-232A7CC07103}">
      <dgm:prSet/>
      <dgm:spPr/>
      <dgm:t>
        <a:bodyPr/>
        <a:lstStyle/>
        <a:p>
          <a:endParaRPr lang="en-US"/>
        </a:p>
      </dgm:t>
    </dgm:pt>
    <dgm:pt modelId="{62D0EE3D-EFF1-44F4-A71B-BE6213FFC3D0}" type="sibTrans" cxnId="{D404D1AE-7772-4F3E-8D5C-232A7CC07103}">
      <dgm:prSet/>
      <dgm:spPr>
        <a:solidFill>
          <a:srgbClr val="0070C0"/>
        </a:solidFill>
      </dgm:spPr>
      <dgm:t>
        <a:bodyPr/>
        <a:lstStyle/>
        <a:p>
          <a:endParaRPr lang="en-US"/>
        </a:p>
      </dgm:t>
    </dgm:pt>
    <dgm:pt modelId="{7B5AA41A-3E09-4520-AA1A-1E450F3B48E9}">
      <dgm:prSet phldrT="[Text]" custT="1"/>
      <dgm:spPr>
        <a:ln w="22225">
          <a:solidFill>
            <a:schemeClr val="tx1"/>
          </a:solidFill>
        </a:ln>
      </dgm:spPr>
      <dgm:t>
        <a:bodyPr/>
        <a:lstStyle/>
        <a:p>
          <a:pPr algn="just"/>
          <a:r>
            <a:rPr lang="en-US" sz="3600" dirty="0" err="1" smtClean="0">
              <a:latin typeface="Times New Roman" panose="02020603050405020304" pitchFamily="18" charset="0"/>
              <a:cs typeface="Times New Roman" panose="02020603050405020304" pitchFamily="18" charset="0"/>
            </a:rPr>
            <a:t>Xác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định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dựa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cầu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đạt</a:t>
          </a:r>
          <a:endParaRPr lang="en-US" sz="3600" dirty="0">
            <a:latin typeface="Times New Roman" panose="02020603050405020304" pitchFamily="18" charset="0"/>
            <a:cs typeface="Times New Roman" panose="02020603050405020304" pitchFamily="18" charset="0"/>
          </a:endParaRPr>
        </a:p>
      </dgm:t>
    </dgm:pt>
    <dgm:pt modelId="{9D587945-C2E9-4705-82F7-CB8060BDDA98}" type="parTrans" cxnId="{AFEC18E5-FB7A-4BC4-BDB5-FD427F0801C1}">
      <dgm:prSet/>
      <dgm:spPr/>
      <dgm:t>
        <a:bodyPr/>
        <a:lstStyle/>
        <a:p>
          <a:endParaRPr lang="en-US"/>
        </a:p>
      </dgm:t>
    </dgm:pt>
    <dgm:pt modelId="{C5243A58-99DE-4D47-8424-0285ADCC82AD}" type="sibTrans" cxnId="{AFEC18E5-FB7A-4BC4-BDB5-FD427F0801C1}">
      <dgm:prSet/>
      <dgm:spPr/>
      <dgm:t>
        <a:bodyPr/>
        <a:lstStyle/>
        <a:p>
          <a:endParaRPr lang="en-US"/>
        </a:p>
      </dgm:t>
    </dgm:pt>
    <dgm:pt modelId="{347EC1E2-D0EC-4C82-9FFC-0F8A6DAFF709}">
      <dgm:prSet phldrT="[Text]" custT="1"/>
      <dgm:spPr/>
      <dgm:t>
        <a:bodyPr/>
        <a:lstStyle/>
        <a:p>
          <a:r>
            <a:rPr lang="es-ES_tradnl" sz="4800" b="1" dirty="0" err="1" smtClean="0">
              <a:latin typeface="Times New Roman" panose="02020603050405020304" pitchFamily="18" charset="0"/>
              <a:cs typeface="Times New Roman" panose="02020603050405020304" pitchFamily="18" charset="0"/>
            </a:rPr>
            <a:t>Bước</a:t>
          </a:r>
          <a:r>
            <a:rPr lang="es-ES_tradnl" sz="4800" b="1" dirty="0" smtClean="0">
              <a:latin typeface="Times New Roman" panose="02020603050405020304" pitchFamily="18" charset="0"/>
              <a:cs typeface="Times New Roman" panose="02020603050405020304" pitchFamily="18" charset="0"/>
            </a:rPr>
            <a:t> 2</a:t>
          </a:r>
          <a:endParaRPr lang="en-US" sz="4800" dirty="0">
            <a:latin typeface="Times New Roman" panose="02020603050405020304" pitchFamily="18" charset="0"/>
            <a:cs typeface="Times New Roman" panose="02020603050405020304" pitchFamily="18" charset="0"/>
          </a:endParaRPr>
        </a:p>
      </dgm:t>
    </dgm:pt>
    <dgm:pt modelId="{5EA87AB4-CC82-4850-A306-9A79E144F3EA}" type="parTrans" cxnId="{C7D9CDF3-3D32-4236-85AC-DE1D49D0785E}">
      <dgm:prSet/>
      <dgm:spPr/>
      <dgm:t>
        <a:bodyPr/>
        <a:lstStyle/>
        <a:p>
          <a:endParaRPr lang="en-US"/>
        </a:p>
      </dgm:t>
    </dgm:pt>
    <dgm:pt modelId="{8B1511F8-17C8-4157-8D9B-351C32BB7427}" type="sibTrans" cxnId="{C7D9CDF3-3D32-4236-85AC-DE1D49D0785E}">
      <dgm:prSet/>
      <dgm:spPr>
        <a:solidFill>
          <a:srgbClr val="0070C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dgm:spPr>
      <dgm:t>
        <a:bodyPr/>
        <a:lstStyle/>
        <a:p>
          <a:endParaRPr lang="en-US"/>
        </a:p>
      </dgm:t>
    </dgm:pt>
    <dgm:pt modelId="{8C7F3277-11FD-41BF-996C-85C6307F7071}">
      <dgm:prSet phldrT="[Text]" custT="1"/>
      <dgm:spPr>
        <a:ln w="22225">
          <a:solidFill>
            <a:schemeClr val="accent1">
              <a:lumMod val="50000"/>
            </a:schemeClr>
          </a:solidFill>
        </a:ln>
      </dgm:spPr>
      <dgm:t>
        <a:bodyPr/>
        <a:lstStyle/>
        <a:p>
          <a:pPr algn="just"/>
          <a:r>
            <a:rPr lang="es-ES_tradnl" sz="4000" i="0" dirty="0" err="1" smtClean="0">
              <a:latin typeface="Times New Roman" panose="02020603050405020304" pitchFamily="18" charset="0"/>
              <a:cs typeface="Times New Roman" panose="02020603050405020304" pitchFamily="18" charset="0"/>
            </a:rPr>
            <a:t>Phân</a:t>
          </a:r>
          <a:r>
            <a:rPr lang="es-ES_tradnl" sz="4000" i="0" dirty="0" smtClean="0">
              <a:latin typeface="Times New Roman" panose="02020603050405020304" pitchFamily="18" charset="0"/>
              <a:cs typeface="Times New Roman" panose="02020603050405020304" pitchFamily="18" charset="0"/>
            </a:rPr>
            <a:t> </a:t>
          </a:r>
          <a:r>
            <a:rPr lang="es-ES_tradnl" sz="4000" i="0" dirty="0" err="1" smtClean="0">
              <a:latin typeface="Times New Roman" panose="02020603050405020304" pitchFamily="18" charset="0"/>
              <a:cs typeface="Times New Roman" panose="02020603050405020304" pitchFamily="18" charset="0"/>
            </a:rPr>
            <a:t>tích</a:t>
          </a:r>
          <a:r>
            <a:rPr lang="es-ES_tradnl" sz="4000" i="0" dirty="0" smtClean="0">
              <a:latin typeface="Times New Roman" panose="02020603050405020304" pitchFamily="18" charset="0"/>
              <a:cs typeface="Times New Roman" panose="02020603050405020304" pitchFamily="18" charset="0"/>
            </a:rPr>
            <a:t> </a:t>
          </a:r>
          <a:r>
            <a:rPr lang="es-ES_tradnl" sz="4000" i="0" dirty="0" err="1" smtClean="0">
              <a:latin typeface="Times New Roman" panose="02020603050405020304" pitchFamily="18" charset="0"/>
              <a:cs typeface="Times New Roman" panose="02020603050405020304" pitchFamily="18" charset="0"/>
            </a:rPr>
            <a:t>thành</a:t>
          </a:r>
          <a:r>
            <a:rPr lang="es-ES_tradnl" sz="4000" i="0" dirty="0" smtClean="0">
              <a:latin typeface="Times New Roman" panose="02020603050405020304" pitchFamily="18" charset="0"/>
              <a:cs typeface="Times New Roman" panose="02020603050405020304" pitchFamily="18" charset="0"/>
            </a:rPr>
            <a:t> </a:t>
          </a:r>
          <a:r>
            <a:rPr lang="es-ES_tradnl" sz="4000" i="0" dirty="0" err="1" smtClean="0">
              <a:latin typeface="Times New Roman" panose="02020603050405020304" pitchFamily="18" charset="0"/>
              <a:cs typeface="Times New Roman" panose="02020603050405020304" pitchFamily="18" charset="0"/>
            </a:rPr>
            <a:t>các</a:t>
          </a:r>
          <a:r>
            <a:rPr lang="es-ES_tradnl" sz="4000" i="0" dirty="0" smtClean="0">
              <a:latin typeface="Times New Roman" panose="02020603050405020304" pitchFamily="18" charset="0"/>
              <a:cs typeface="Times New Roman" panose="02020603050405020304" pitchFamily="18" charset="0"/>
            </a:rPr>
            <a:t> </a:t>
          </a:r>
          <a:r>
            <a:rPr lang="es-ES_tradnl" sz="4000" i="0" dirty="0" err="1" smtClean="0">
              <a:latin typeface="Times New Roman" panose="02020603050405020304" pitchFamily="18" charset="0"/>
              <a:cs typeface="Times New Roman" panose="02020603050405020304" pitchFamily="18" charset="0"/>
            </a:rPr>
            <a:t>chỉ</a:t>
          </a:r>
          <a:r>
            <a:rPr lang="es-ES_tradnl" sz="4000" i="0" dirty="0" smtClean="0">
              <a:latin typeface="Times New Roman" panose="02020603050405020304" pitchFamily="18" charset="0"/>
              <a:cs typeface="Times New Roman" panose="02020603050405020304" pitchFamily="18" charset="0"/>
            </a:rPr>
            <a:t> </a:t>
          </a:r>
          <a:r>
            <a:rPr lang="es-ES_tradnl" sz="4000" i="0" dirty="0" err="1" smtClean="0">
              <a:latin typeface="Times New Roman" panose="02020603050405020304" pitchFamily="18" charset="0"/>
              <a:cs typeface="Times New Roman" panose="02020603050405020304" pitchFamily="18" charset="0"/>
            </a:rPr>
            <a:t>báo</a:t>
          </a:r>
          <a:r>
            <a:rPr lang="es-ES_tradnl" sz="4000" i="0" dirty="0" smtClean="0">
              <a:latin typeface="Times New Roman" panose="02020603050405020304" pitchFamily="18" charset="0"/>
              <a:cs typeface="Times New Roman" panose="02020603050405020304" pitchFamily="18" charset="0"/>
            </a:rPr>
            <a:t> </a:t>
          </a:r>
          <a:r>
            <a:rPr lang="es-ES_tradnl" sz="4000" i="0" dirty="0" err="1" smtClean="0">
              <a:latin typeface="Times New Roman" panose="02020603050405020304" pitchFamily="18" charset="0"/>
              <a:cs typeface="Times New Roman" panose="02020603050405020304" pitchFamily="18" charset="0"/>
            </a:rPr>
            <a:t>cụ</a:t>
          </a:r>
          <a:r>
            <a:rPr lang="es-ES_tradnl" sz="4000" i="0" dirty="0" smtClean="0">
              <a:latin typeface="Times New Roman" panose="02020603050405020304" pitchFamily="18" charset="0"/>
              <a:cs typeface="Times New Roman" panose="02020603050405020304" pitchFamily="18" charset="0"/>
            </a:rPr>
            <a:t> </a:t>
          </a:r>
          <a:r>
            <a:rPr lang="es-ES_tradnl" sz="4000" i="0" dirty="0" err="1" smtClean="0">
              <a:latin typeface="Times New Roman" panose="02020603050405020304" pitchFamily="18" charset="0"/>
              <a:cs typeface="Times New Roman" panose="02020603050405020304" pitchFamily="18" charset="0"/>
            </a:rPr>
            <a:t>thể</a:t>
          </a:r>
          <a:r>
            <a:rPr lang="es-ES_tradnl" sz="4400" i="1" dirty="0" smtClean="0">
              <a:latin typeface="Times New Roman" panose="02020603050405020304" pitchFamily="18" charset="0"/>
              <a:cs typeface="Times New Roman" panose="02020603050405020304" pitchFamily="18" charset="0"/>
            </a:rPr>
            <a:t>     </a:t>
          </a:r>
          <a:r>
            <a:rPr lang="es-ES_tradnl" sz="4400" i="1" dirty="0" smtClean="0"/>
            <a:t> </a:t>
          </a:r>
          <a:endParaRPr lang="en-US" sz="4400" dirty="0"/>
        </a:p>
      </dgm:t>
    </dgm:pt>
    <dgm:pt modelId="{7D96B6E5-5D82-4875-AB1E-1828EBF21383}" type="parTrans" cxnId="{994D50A5-49E5-49AE-9EF1-28BE625653E4}">
      <dgm:prSet/>
      <dgm:spPr/>
      <dgm:t>
        <a:bodyPr/>
        <a:lstStyle/>
        <a:p>
          <a:endParaRPr lang="en-US"/>
        </a:p>
      </dgm:t>
    </dgm:pt>
    <dgm:pt modelId="{CF24F224-3A92-49E4-A4D1-ACAFA195A640}" type="sibTrans" cxnId="{994D50A5-49E5-49AE-9EF1-28BE625653E4}">
      <dgm:prSet/>
      <dgm:spPr/>
      <dgm:t>
        <a:bodyPr/>
        <a:lstStyle/>
        <a:p>
          <a:endParaRPr lang="en-US"/>
        </a:p>
      </dgm:t>
    </dgm:pt>
    <dgm:pt modelId="{CA34E3BB-2DF9-4734-AB1C-885317E20DC0}">
      <dgm:prSet phldrT="[Text]" custT="1"/>
      <dgm:spPr/>
      <dgm:t>
        <a:bodyPr/>
        <a:lstStyle/>
        <a:p>
          <a:r>
            <a:rPr lang="es-ES_tradnl" sz="4400" b="1" dirty="0" err="1" smtClean="0">
              <a:latin typeface="Times New Roman" panose="02020603050405020304" pitchFamily="18" charset="0"/>
              <a:cs typeface="Times New Roman" panose="02020603050405020304" pitchFamily="18" charset="0"/>
            </a:rPr>
            <a:t>Bước</a:t>
          </a:r>
          <a:r>
            <a:rPr lang="es-ES_tradnl" sz="4400" b="1" dirty="0" smtClean="0">
              <a:latin typeface="Times New Roman" panose="02020603050405020304" pitchFamily="18" charset="0"/>
              <a:cs typeface="Times New Roman" panose="02020603050405020304" pitchFamily="18" charset="0"/>
            </a:rPr>
            <a:t> 3</a:t>
          </a:r>
          <a:endParaRPr lang="en-US" sz="4400" dirty="0">
            <a:latin typeface="Times New Roman" panose="02020603050405020304" pitchFamily="18" charset="0"/>
            <a:cs typeface="Times New Roman" panose="02020603050405020304" pitchFamily="18" charset="0"/>
          </a:endParaRPr>
        </a:p>
      </dgm:t>
    </dgm:pt>
    <dgm:pt modelId="{2FC4EF52-0BEF-4ACC-B99C-EC9228264BE8}" type="parTrans" cxnId="{EDBD27AE-E7E4-45D9-9DFB-0954DEB12975}">
      <dgm:prSet/>
      <dgm:spPr/>
      <dgm:t>
        <a:bodyPr/>
        <a:lstStyle/>
        <a:p>
          <a:endParaRPr lang="en-US"/>
        </a:p>
      </dgm:t>
    </dgm:pt>
    <dgm:pt modelId="{933329D0-398E-4AC8-9EA7-BE648AAB4832}" type="sibTrans" cxnId="{EDBD27AE-E7E4-45D9-9DFB-0954DEB12975}">
      <dgm:prSet/>
      <dgm:spPr/>
      <dgm:t>
        <a:bodyPr/>
        <a:lstStyle/>
        <a:p>
          <a:endParaRPr lang="en-US"/>
        </a:p>
      </dgm:t>
    </dgm:pt>
    <dgm:pt modelId="{F8BF7D0C-0785-4D7F-9A9A-9AB8D88C3424}">
      <dgm:prSet phldrT="[Text]" custT="1"/>
      <dgm:spPr>
        <a:ln w="25400"/>
      </dgm:spPr>
      <dgm:t>
        <a:bodyPr/>
        <a:lstStyle/>
        <a:p>
          <a:pPr algn="just"/>
          <a:r>
            <a:rPr lang="en-US" sz="3600" b="0" i="0" dirty="0" err="1" smtClean="0">
              <a:latin typeface="Times New Roman" panose="02020603050405020304" pitchFamily="18" charset="0"/>
              <a:cs typeface="Times New Roman" panose="02020603050405020304" pitchFamily="18" charset="0"/>
            </a:rPr>
            <a:t>Đưa</a:t>
          </a:r>
          <a:r>
            <a:rPr lang="en-US" sz="3600" b="0" i="0" dirty="0" smtClean="0">
              <a:latin typeface="Times New Roman" panose="02020603050405020304" pitchFamily="18" charset="0"/>
              <a:cs typeface="Times New Roman" panose="02020603050405020304" pitchFamily="18" charset="0"/>
            </a:rPr>
            <a:t> </a:t>
          </a:r>
          <a:r>
            <a:rPr lang="en-US" sz="3600" b="0" i="0" dirty="0" err="1" smtClean="0">
              <a:latin typeface="Times New Roman" panose="02020603050405020304" pitchFamily="18" charset="0"/>
              <a:cs typeface="Times New Roman" panose="02020603050405020304" pitchFamily="18" charset="0"/>
            </a:rPr>
            <a:t>vào</a:t>
          </a:r>
          <a:r>
            <a:rPr lang="en-US" sz="3600" b="0" i="0" dirty="0" smtClean="0">
              <a:latin typeface="Times New Roman" panose="02020603050405020304" pitchFamily="18" charset="0"/>
              <a:cs typeface="Times New Roman" panose="02020603050405020304" pitchFamily="18" charset="0"/>
            </a:rPr>
            <a:t> </a:t>
          </a:r>
          <a:r>
            <a:rPr lang="en-US" sz="3600" b="0" i="0" dirty="0" err="1" smtClean="0">
              <a:latin typeface="Times New Roman" panose="02020603050405020304" pitchFamily="18" charset="0"/>
              <a:cs typeface="Times New Roman" panose="02020603050405020304" pitchFamily="18" charset="0"/>
            </a:rPr>
            <a:t>nội</a:t>
          </a:r>
          <a:r>
            <a:rPr lang="en-US" sz="3600" b="0" i="0" dirty="0" smtClean="0">
              <a:latin typeface="Times New Roman" panose="02020603050405020304" pitchFamily="18" charset="0"/>
              <a:cs typeface="Times New Roman" panose="02020603050405020304" pitchFamily="18" charset="0"/>
            </a:rPr>
            <a:t> dung </a:t>
          </a:r>
          <a:r>
            <a:rPr lang="en-US" sz="3600" b="0" i="0" dirty="0" err="1" smtClean="0">
              <a:latin typeface="Times New Roman" panose="02020603050405020304" pitchFamily="18" charset="0"/>
              <a:cs typeface="Times New Roman" panose="02020603050405020304" pitchFamily="18" charset="0"/>
            </a:rPr>
            <a:t>bảng</a:t>
          </a:r>
          <a:r>
            <a:rPr lang="en-US" sz="3600" b="0" i="0" dirty="0" smtClean="0">
              <a:latin typeface="Times New Roman" panose="02020603050405020304" pitchFamily="18" charset="0"/>
              <a:cs typeface="Times New Roman" panose="02020603050405020304" pitchFamily="18" charset="0"/>
            </a:rPr>
            <a:t> </a:t>
          </a:r>
          <a:r>
            <a:rPr lang="en-US" sz="3600" b="0" i="0" dirty="0" err="1" smtClean="0">
              <a:latin typeface="Times New Roman" panose="02020603050405020304" pitchFamily="18" charset="0"/>
              <a:cs typeface="Times New Roman" panose="02020603050405020304" pitchFamily="18" charset="0"/>
            </a:rPr>
            <a:t>kiểm</a:t>
          </a:r>
          <a:endParaRPr lang="en-US" sz="3600" b="0" i="0" dirty="0">
            <a:latin typeface="Times New Roman" panose="02020603050405020304" pitchFamily="18" charset="0"/>
            <a:cs typeface="Times New Roman" panose="02020603050405020304" pitchFamily="18" charset="0"/>
          </a:endParaRPr>
        </a:p>
      </dgm:t>
    </dgm:pt>
    <dgm:pt modelId="{DD6B0CC4-22D8-4EB2-899D-3526C8482C07}" type="parTrans" cxnId="{87394447-C323-414F-BFF7-F92F57313363}">
      <dgm:prSet/>
      <dgm:spPr/>
      <dgm:t>
        <a:bodyPr/>
        <a:lstStyle/>
        <a:p>
          <a:endParaRPr lang="en-US"/>
        </a:p>
      </dgm:t>
    </dgm:pt>
    <dgm:pt modelId="{F397740D-9523-4A68-A976-2101FE5E2F4F}" type="sibTrans" cxnId="{87394447-C323-414F-BFF7-F92F57313363}">
      <dgm:prSet/>
      <dgm:spPr/>
      <dgm:t>
        <a:bodyPr/>
        <a:lstStyle/>
        <a:p>
          <a:endParaRPr lang="en-US"/>
        </a:p>
      </dgm:t>
    </dgm:pt>
    <dgm:pt modelId="{73E3A15E-DE47-4DAA-8492-E970EE26F1AB}" type="pres">
      <dgm:prSet presAssocID="{C72A96EC-20B7-4140-8B1F-673A05591662}" presName="Name0" presStyleCnt="0">
        <dgm:presLayoutVars>
          <dgm:dir/>
          <dgm:animLvl val="lvl"/>
          <dgm:resizeHandles val="exact"/>
        </dgm:presLayoutVars>
      </dgm:prSet>
      <dgm:spPr/>
      <dgm:t>
        <a:bodyPr/>
        <a:lstStyle/>
        <a:p>
          <a:endParaRPr lang="en-US"/>
        </a:p>
      </dgm:t>
    </dgm:pt>
    <dgm:pt modelId="{3332E0A5-4AC3-4061-AEFB-F8E28E245996}" type="pres">
      <dgm:prSet presAssocID="{C72A96EC-20B7-4140-8B1F-673A05591662}" presName="tSp" presStyleCnt="0"/>
      <dgm:spPr/>
    </dgm:pt>
    <dgm:pt modelId="{10666EB1-7DFE-42EF-BFC6-8E10CDC62BD8}" type="pres">
      <dgm:prSet presAssocID="{C72A96EC-20B7-4140-8B1F-673A05591662}" presName="bSp" presStyleCnt="0"/>
      <dgm:spPr/>
    </dgm:pt>
    <dgm:pt modelId="{423DC06B-0BA8-453B-8D02-54FA59163600}" type="pres">
      <dgm:prSet presAssocID="{C72A96EC-20B7-4140-8B1F-673A05591662}" presName="process" presStyleCnt="0"/>
      <dgm:spPr/>
    </dgm:pt>
    <dgm:pt modelId="{EF0799DB-3FAF-4B3E-9DA7-3E347CA49307}" type="pres">
      <dgm:prSet presAssocID="{EA8F2C63-A8C5-4181-AB32-265F498177C7}" presName="composite1" presStyleCnt="0"/>
      <dgm:spPr/>
    </dgm:pt>
    <dgm:pt modelId="{B89BDE13-D188-497D-8CB1-8AEC1357007F}" type="pres">
      <dgm:prSet presAssocID="{EA8F2C63-A8C5-4181-AB32-265F498177C7}" presName="dummyNode1" presStyleLbl="node1" presStyleIdx="0" presStyleCnt="3"/>
      <dgm:spPr/>
    </dgm:pt>
    <dgm:pt modelId="{FB19DFD0-746E-4C2F-999E-9477D8AFC610}" type="pres">
      <dgm:prSet presAssocID="{EA8F2C63-A8C5-4181-AB32-265F498177C7}" presName="childNode1" presStyleLbl="bgAcc1" presStyleIdx="0" presStyleCnt="3" custScaleX="125704" custScaleY="111584" custLinFactNeighborX="-272" custLinFactNeighborY="-7576">
        <dgm:presLayoutVars>
          <dgm:bulletEnabled val="1"/>
        </dgm:presLayoutVars>
      </dgm:prSet>
      <dgm:spPr/>
      <dgm:t>
        <a:bodyPr/>
        <a:lstStyle/>
        <a:p>
          <a:endParaRPr lang="en-US"/>
        </a:p>
      </dgm:t>
    </dgm:pt>
    <dgm:pt modelId="{9DBBDD3D-9217-4F65-8610-2416DACBF927}" type="pres">
      <dgm:prSet presAssocID="{EA8F2C63-A8C5-4181-AB32-265F498177C7}" presName="childNode1tx" presStyleLbl="bgAcc1" presStyleIdx="0" presStyleCnt="3">
        <dgm:presLayoutVars>
          <dgm:bulletEnabled val="1"/>
        </dgm:presLayoutVars>
      </dgm:prSet>
      <dgm:spPr/>
      <dgm:t>
        <a:bodyPr/>
        <a:lstStyle/>
        <a:p>
          <a:endParaRPr lang="en-US"/>
        </a:p>
      </dgm:t>
    </dgm:pt>
    <dgm:pt modelId="{770BA623-73B3-41B4-AF07-28A437CDC9E2}" type="pres">
      <dgm:prSet presAssocID="{EA8F2C63-A8C5-4181-AB32-265F498177C7}" presName="parentNode1" presStyleLbl="node1" presStyleIdx="0" presStyleCnt="3" custScaleX="116742" custLinFactNeighborX="-1099" custLinFactNeighborY="20012">
        <dgm:presLayoutVars>
          <dgm:chMax val="1"/>
          <dgm:bulletEnabled val="1"/>
        </dgm:presLayoutVars>
      </dgm:prSet>
      <dgm:spPr/>
      <dgm:t>
        <a:bodyPr/>
        <a:lstStyle/>
        <a:p>
          <a:endParaRPr lang="en-US"/>
        </a:p>
      </dgm:t>
    </dgm:pt>
    <dgm:pt modelId="{FC9691D2-0348-4764-B419-088F62504FD6}" type="pres">
      <dgm:prSet presAssocID="{EA8F2C63-A8C5-4181-AB32-265F498177C7}" presName="connSite1" presStyleCnt="0"/>
      <dgm:spPr/>
    </dgm:pt>
    <dgm:pt modelId="{7847F9AB-B0FA-48F5-86B9-D1F1159344BB}" type="pres">
      <dgm:prSet presAssocID="{62D0EE3D-EFF1-44F4-A71B-BE6213FFC3D0}" presName="Name9" presStyleLbl="sibTrans2D1" presStyleIdx="0" presStyleCnt="2"/>
      <dgm:spPr/>
      <dgm:t>
        <a:bodyPr/>
        <a:lstStyle/>
        <a:p>
          <a:endParaRPr lang="en-US"/>
        </a:p>
      </dgm:t>
    </dgm:pt>
    <dgm:pt modelId="{45B83679-DAD6-4E7D-988C-A389928F1949}" type="pres">
      <dgm:prSet presAssocID="{347EC1E2-D0EC-4C82-9FFC-0F8A6DAFF709}" presName="composite2" presStyleCnt="0"/>
      <dgm:spPr/>
    </dgm:pt>
    <dgm:pt modelId="{63480D49-2B6C-489E-B667-8026B4A341F4}" type="pres">
      <dgm:prSet presAssocID="{347EC1E2-D0EC-4C82-9FFC-0F8A6DAFF709}" presName="dummyNode2" presStyleLbl="node1" presStyleIdx="0" presStyleCnt="3"/>
      <dgm:spPr/>
    </dgm:pt>
    <dgm:pt modelId="{E1657314-CEC0-436F-8065-4010F90FD0AC}" type="pres">
      <dgm:prSet presAssocID="{347EC1E2-D0EC-4C82-9FFC-0F8A6DAFF709}" presName="childNode2" presStyleLbl="bgAcc1" presStyleIdx="1" presStyleCnt="3" custScaleX="124008" custScaleY="99851" custLinFactNeighborX="5261" custLinFactNeighborY="7550">
        <dgm:presLayoutVars>
          <dgm:bulletEnabled val="1"/>
        </dgm:presLayoutVars>
      </dgm:prSet>
      <dgm:spPr/>
      <dgm:t>
        <a:bodyPr/>
        <a:lstStyle/>
        <a:p>
          <a:endParaRPr lang="en-US"/>
        </a:p>
      </dgm:t>
    </dgm:pt>
    <dgm:pt modelId="{56257878-B77E-47A8-BADE-D90369543A70}" type="pres">
      <dgm:prSet presAssocID="{347EC1E2-D0EC-4C82-9FFC-0F8A6DAFF709}" presName="childNode2tx" presStyleLbl="bgAcc1" presStyleIdx="1" presStyleCnt="3">
        <dgm:presLayoutVars>
          <dgm:bulletEnabled val="1"/>
        </dgm:presLayoutVars>
      </dgm:prSet>
      <dgm:spPr/>
      <dgm:t>
        <a:bodyPr/>
        <a:lstStyle/>
        <a:p>
          <a:endParaRPr lang="en-US"/>
        </a:p>
      </dgm:t>
    </dgm:pt>
    <dgm:pt modelId="{A8D42622-29F1-4F14-A2A9-F750C206DE3A}" type="pres">
      <dgm:prSet presAssocID="{347EC1E2-D0EC-4C82-9FFC-0F8A6DAFF709}" presName="parentNode2" presStyleLbl="node1" presStyleIdx="1" presStyleCnt="3" custScaleX="107060">
        <dgm:presLayoutVars>
          <dgm:chMax val="0"/>
          <dgm:bulletEnabled val="1"/>
        </dgm:presLayoutVars>
      </dgm:prSet>
      <dgm:spPr/>
      <dgm:t>
        <a:bodyPr/>
        <a:lstStyle/>
        <a:p>
          <a:endParaRPr lang="en-US"/>
        </a:p>
      </dgm:t>
    </dgm:pt>
    <dgm:pt modelId="{BF072B53-6CA7-4F93-A5E2-84715ADC2619}" type="pres">
      <dgm:prSet presAssocID="{347EC1E2-D0EC-4C82-9FFC-0F8A6DAFF709}" presName="connSite2" presStyleCnt="0"/>
      <dgm:spPr/>
    </dgm:pt>
    <dgm:pt modelId="{361C3140-B2A7-4264-9F63-DE111D062C03}" type="pres">
      <dgm:prSet presAssocID="{8B1511F8-17C8-4157-8D9B-351C32BB7427}" presName="Name18" presStyleLbl="sibTrans2D1" presStyleIdx="1" presStyleCnt="2"/>
      <dgm:spPr/>
      <dgm:t>
        <a:bodyPr/>
        <a:lstStyle/>
        <a:p>
          <a:endParaRPr lang="en-US"/>
        </a:p>
      </dgm:t>
    </dgm:pt>
    <dgm:pt modelId="{2D9F0B22-695D-4C97-8388-0D9ECFECFB92}" type="pres">
      <dgm:prSet presAssocID="{CA34E3BB-2DF9-4734-AB1C-885317E20DC0}" presName="composite1" presStyleCnt="0"/>
      <dgm:spPr/>
    </dgm:pt>
    <dgm:pt modelId="{92F62337-7596-4478-9F24-82B11EA12532}" type="pres">
      <dgm:prSet presAssocID="{CA34E3BB-2DF9-4734-AB1C-885317E20DC0}" presName="dummyNode1" presStyleLbl="node1" presStyleIdx="1" presStyleCnt="3"/>
      <dgm:spPr/>
    </dgm:pt>
    <dgm:pt modelId="{CB777DE8-1B22-4B7C-AAD4-2CAF698EB072}" type="pres">
      <dgm:prSet presAssocID="{CA34E3BB-2DF9-4734-AB1C-885317E20DC0}" presName="childNode1" presStyleLbl="bgAcc1" presStyleIdx="2" presStyleCnt="3" custScaleX="85428" custScaleY="108052" custLinFactNeighborX="720" custLinFactNeighborY="-11250">
        <dgm:presLayoutVars>
          <dgm:bulletEnabled val="1"/>
        </dgm:presLayoutVars>
      </dgm:prSet>
      <dgm:spPr/>
      <dgm:t>
        <a:bodyPr/>
        <a:lstStyle/>
        <a:p>
          <a:endParaRPr lang="en-US"/>
        </a:p>
      </dgm:t>
    </dgm:pt>
    <dgm:pt modelId="{61A6531E-FC90-406A-AE5B-93B03284CBC3}" type="pres">
      <dgm:prSet presAssocID="{CA34E3BB-2DF9-4734-AB1C-885317E20DC0}" presName="childNode1tx" presStyleLbl="bgAcc1" presStyleIdx="2" presStyleCnt="3">
        <dgm:presLayoutVars>
          <dgm:bulletEnabled val="1"/>
        </dgm:presLayoutVars>
      </dgm:prSet>
      <dgm:spPr/>
      <dgm:t>
        <a:bodyPr/>
        <a:lstStyle/>
        <a:p>
          <a:endParaRPr lang="en-US"/>
        </a:p>
      </dgm:t>
    </dgm:pt>
    <dgm:pt modelId="{13742D06-11B8-4943-BB38-10E35E20A1F7}" type="pres">
      <dgm:prSet presAssocID="{CA34E3BB-2DF9-4734-AB1C-885317E20DC0}" presName="parentNode1" presStyleLbl="node1" presStyleIdx="2" presStyleCnt="3" custLinFactNeighborX="1092" custLinFactNeighborY="12668">
        <dgm:presLayoutVars>
          <dgm:chMax val="1"/>
          <dgm:bulletEnabled val="1"/>
        </dgm:presLayoutVars>
      </dgm:prSet>
      <dgm:spPr/>
      <dgm:t>
        <a:bodyPr/>
        <a:lstStyle/>
        <a:p>
          <a:endParaRPr lang="en-US"/>
        </a:p>
      </dgm:t>
    </dgm:pt>
    <dgm:pt modelId="{05034523-83C8-49D9-ACC9-EBB6966BDAB3}" type="pres">
      <dgm:prSet presAssocID="{CA34E3BB-2DF9-4734-AB1C-885317E20DC0}" presName="connSite1" presStyleCnt="0"/>
      <dgm:spPr/>
    </dgm:pt>
  </dgm:ptLst>
  <dgm:cxnLst>
    <dgm:cxn modelId="{994D50A5-49E5-49AE-9EF1-28BE625653E4}" srcId="{347EC1E2-D0EC-4C82-9FFC-0F8A6DAFF709}" destId="{8C7F3277-11FD-41BF-996C-85C6307F7071}" srcOrd="0" destOrd="0" parTransId="{7D96B6E5-5D82-4875-AB1E-1828EBF21383}" sibTransId="{CF24F224-3A92-49E4-A4D1-ACAFA195A640}"/>
    <dgm:cxn modelId="{04431B75-6C42-4771-8FF0-C6CB68B0E78E}" type="presOf" srcId="{8C7F3277-11FD-41BF-996C-85C6307F7071}" destId="{56257878-B77E-47A8-BADE-D90369543A70}" srcOrd="1" destOrd="0" presId="urn:microsoft.com/office/officeart/2005/8/layout/hProcess4"/>
    <dgm:cxn modelId="{8B3D8F63-7F10-485D-B269-98BED6E3FBD6}" type="presOf" srcId="{8C7F3277-11FD-41BF-996C-85C6307F7071}" destId="{E1657314-CEC0-436F-8065-4010F90FD0AC}" srcOrd="0" destOrd="0" presId="urn:microsoft.com/office/officeart/2005/8/layout/hProcess4"/>
    <dgm:cxn modelId="{DF78D6A3-4FA9-477B-AA61-7EC372254F97}" type="presOf" srcId="{CA34E3BB-2DF9-4734-AB1C-885317E20DC0}" destId="{13742D06-11B8-4943-BB38-10E35E20A1F7}" srcOrd="0" destOrd="0" presId="urn:microsoft.com/office/officeart/2005/8/layout/hProcess4"/>
    <dgm:cxn modelId="{C7D9CDF3-3D32-4236-85AC-DE1D49D0785E}" srcId="{C72A96EC-20B7-4140-8B1F-673A05591662}" destId="{347EC1E2-D0EC-4C82-9FFC-0F8A6DAFF709}" srcOrd="1" destOrd="0" parTransId="{5EA87AB4-CC82-4850-A306-9A79E144F3EA}" sibTransId="{8B1511F8-17C8-4157-8D9B-351C32BB7427}"/>
    <dgm:cxn modelId="{D404D1AE-7772-4F3E-8D5C-232A7CC07103}" srcId="{C72A96EC-20B7-4140-8B1F-673A05591662}" destId="{EA8F2C63-A8C5-4181-AB32-265F498177C7}" srcOrd="0" destOrd="0" parTransId="{AE6BE5CF-ADB8-47EC-A159-51F9DC02DF54}" sibTransId="{62D0EE3D-EFF1-44F4-A71B-BE6213FFC3D0}"/>
    <dgm:cxn modelId="{CA316700-C818-45D3-B84A-B924CE9B567B}" type="presOf" srcId="{C72A96EC-20B7-4140-8B1F-673A05591662}" destId="{73E3A15E-DE47-4DAA-8492-E970EE26F1AB}" srcOrd="0" destOrd="0" presId="urn:microsoft.com/office/officeart/2005/8/layout/hProcess4"/>
    <dgm:cxn modelId="{6CEC46CC-EC15-4418-AFC1-89C4F8900086}" type="presOf" srcId="{62D0EE3D-EFF1-44F4-A71B-BE6213FFC3D0}" destId="{7847F9AB-B0FA-48F5-86B9-D1F1159344BB}" srcOrd="0" destOrd="0" presId="urn:microsoft.com/office/officeart/2005/8/layout/hProcess4"/>
    <dgm:cxn modelId="{61113BD0-9B51-4464-9570-778335252CDD}" type="presOf" srcId="{F8BF7D0C-0785-4D7F-9A9A-9AB8D88C3424}" destId="{61A6531E-FC90-406A-AE5B-93B03284CBC3}" srcOrd="1" destOrd="0" presId="urn:microsoft.com/office/officeart/2005/8/layout/hProcess4"/>
    <dgm:cxn modelId="{38D5D4B3-93E9-4671-B3C2-DCAF52F72B2F}" type="presOf" srcId="{7B5AA41A-3E09-4520-AA1A-1E450F3B48E9}" destId="{9DBBDD3D-9217-4F65-8610-2416DACBF927}" srcOrd="1" destOrd="0" presId="urn:microsoft.com/office/officeart/2005/8/layout/hProcess4"/>
    <dgm:cxn modelId="{EDBD27AE-E7E4-45D9-9DFB-0954DEB12975}" srcId="{C72A96EC-20B7-4140-8B1F-673A05591662}" destId="{CA34E3BB-2DF9-4734-AB1C-885317E20DC0}" srcOrd="2" destOrd="0" parTransId="{2FC4EF52-0BEF-4ACC-B99C-EC9228264BE8}" sibTransId="{933329D0-398E-4AC8-9EA7-BE648AAB4832}"/>
    <dgm:cxn modelId="{AFEC18E5-FB7A-4BC4-BDB5-FD427F0801C1}" srcId="{EA8F2C63-A8C5-4181-AB32-265F498177C7}" destId="{7B5AA41A-3E09-4520-AA1A-1E450F3B48E9}" srcOrd="0" destOrd="0" parTransId="{9D587945-C2E9-4705-82F7-CB8060BDDA98}" sibTransId="{C5243A58-99DE-4D47-8424-0285ADCC82AD}"/>
    <dgm:cxn modelId="{38DDB355-66DC-46A2-839F-45655C2AE2B5}" type="presOf" srcId="{7B5AA41A-3E09-4520-AA1A-1E450F3B48E9}" destId="{FB19DFD0-746E-4C2F-999E-9477D8AFC610}" srcOrd="0" destOrd="0" presId="urn:microsoft.com/office/officeart/2005/8/layout/hProcess4"/>
    <dgm:cxn modelId="{16F3DED6-E50B-40FF-B237-46CB757E88A3}" type="presOf" srcId="{EA8F2C63-A8C5-4181-AB32-265F498177C7}" destId="{770BA623-73B3-41B4-AF07-28A437CDC9E2}" srcOrd="0" destOrd="0" presId="urn:microsoft.com/office/officeart/2005/8/layout/hProcess4"/>
    <dgm:cxn modelId="{C9BD6876-E9BB-413A-950E-E7A066C3A86D}" type="presOf" srcId="{F8BF7D0C-0785-4D7F-9A9A-9AB8D88C3424}" destId="{CB777DE8-1B22-4B7C-AAD4-2CAF698EB072}" srcOrd="0" destOrd="0" presId="urn:microsoft.com/office/officeart/2005/8/layout/hProcess4"/>
    <dgm:cxn modelId="{87394447-C323-414F-BFF7-F92F57313363}" srcId="{CA34E3BB-2DF9-4734-AB1C-885317E20DC0}" destId="{F8BF7D0C-0785-4D7F-9A9A-9AB8D88C3424}" srcOrd="0" destOrd="0" parTransId="{DD6B0CC4-22D8-4EB2-899D-3526C8482C07}" sibTransId="{F397740D-9523-4A68-A976-2101FE5E2F4F}"/>
    <dgm:cxn modelId="{8171E781-77A0-4B5F-A8AB-52B8434522DE}" type="presOf" srcId="{347EC1E2-D0EC-4C82-9FFC-0F8A6DAFF709}" destId="{A8D42622-29F1-4F14-A2A9-F750C206DE3A}" srcOrd="0" destOrd="0" presId="urn:microsoft.com/office/officeart/2005/8/layout/hProcess4"/>
    <dgm:cxn modelId="{BECC6778-BBCC-4F75-B2A2-5E337DD71F4A}" type="presOf" srcId="{8B1511F8-17C8-4157-8D9B-351C32BB7427}" destId="{361C3140-B2A7-4264-9F63-DE111D062C03}" srcOrd="0" destOrd="0" presId="urn:microsoft.com/office/officeart/2005/8/layout/hProcess4"/>
    <dgm:cxn modelId="{AE6E445A-0948-4769-99D0-B3DAA8CBF3AB}" type="presParOf" srcId="{73E3A15E-DE47-4DAA-8492-E970EE26F1AB}" destId="{3332E0A5-4AC3-4061-AEFB-F8E28E245996}" srcOrd="0" destOrd="0" presId="urn:microsoft.com/office/officeart/2005/8/layout/hProcess4"/>
    <dgm:cxn modelId="{C3F4FF9A-1CD0-4989-9BE4-F511F15E0B89}" type="presParOf" srcId="{73E3A15E-DE47-4DAA-8492-E970EE26F1AB}" destId="{10666EB1-7DFE-42EF-BFC6-8E10CDC62BD8}" srcOrd="1" destOrd="0" presId="urn:microsoft.com/office/officeart/2005/8/layout/hProcess4"/>
    <dgm:cxn modelId="{EBFA6FFA-50F6-4FD9-A865-797A487FDCB0}" type="presParOf" srcId="{73E3A15E-DE47-4DAA-8492-E970EE26F1AB}" destId="{423DC06B-0BA8-453B-8D02-54FA59163600}" srcOrd="2" destOrd="0" presId="urn:microsoft.com/office/officeart/2005/8/layout/hProcess4"/>
    <dgm:cxn modelId="{64AAEBBE-79FE-485D-BCA6-88A9B9A37491}" type="presParOf" srcId="{423DC06B-0BA8-453B-8D02-54FA59163600}" destId="{EF0799DB-3FAF-4B3E-9DA7-3E347CA49307}" srcOrd="0" destOrd="0" presId="urn:microsoft.com/office/officeart/2005/8/layout/hProcess4"/>
    <dgm:cxn modelId="{A92E5AAB-EEE1-4ADE-A504-898E9D713EA5}" type="presParOf" srcId="{EF0799DB-3FAF-4B3E-9DA7-3E347CA49307}" destId="{B89BDE13-D188-497D-8CB1-8AEC1357007F}" srcOrd="0" destOrd="0" presId="urn:microsoft.com/office/officeart/2005/8/layout/hProcess4"/>
    <dgm:cxn modelId="{19D9DDB7-DC62-4C3D-855D-9AFB3222D743}" type="presParOf" srcId="{EF0799DB-3FAF-4B3E-9DA7-3E347CA49307}" destId="{FB19DFD0-746E-4C2F-999E-9477D8AFC610}" srcOrd="1" destOrd="0" presId="urn:microsoft.com/office/officeart/2005/8/layout/hProcess4"/>
    <dgm:cxn modelId="{556C4778-1EE0-453B-AA23-848497A3C2F7}" type="presParOf" srcId="{EF0799DB-3FAF-4B3E-9DA7-3E347CA49307}" destId="{9DBBDD3D-9217-4F65-8610-2416DACBF927}" srcOrd="2" destOrd="0" presId="urn:microsoft.com/office/officeart/2005/8/layout/hProcess4"/>
    <dgm:cxn modelId="{F59161EC-C8B6-47F1-BBF1-DAB8A8C319DC}" type="presParOf" srcId="{EF0799DB-3FAF-4B3E-9DA7-3E347CA49307}" destId="{770BA623-73B3-41B4-AF07-28A437CDC9E2}" srcOrd="3" destOrd="0" presId="urn:microsoft.com/office/officeart/2005/8/layout/hProcess4"/>
    <dgm:cxn modelId="{66A38011-5476-4055-A036-29DD274F618C}" type="presParOf" srcId="{EF0799DB-3FAF-4B3E-9DA7-3E347CA49307}" destId="{FC9691D2-0348-4764-B419-088F62504FD6}" srcOrd="4" destOrd="0" presId="urn:microsoft.com/office/officeart/2005/8/layout/hProcess4"/>
    <dgm:cxn modelId="{84BFE1E4-C425-478D-BE06-A5A07EBCA6BC}" type="presParOf" srcId="{423DC06B-0BA8-453B-8D02-54FA59163600}" destId="{7847F9AB-B0FA-48F5-86B9-D1F1159344BB}" srcOrd="1" destOrd="0" presId="urn:microsoft.com/office/officeart/2005/8/layout/hProcess4"/>
    <dgm:cxn modelId="{76BC123C-388B-44B4-B9F5-FBB889542E52}" type="presParOf" srcId="{423DC06B-0BA8-453B-8D02-54FA59163600}" destId="{45B83679-DAD6-4E7D-988C-A389928F1949}" srcOrd="2" destOrd="0" presId="urn:microsoft.com/office/officeart/2005/8/layout/hProcess4"/>
    <dgm:cxn modelId="{CA7DFBE2-D050-4D25-8C51-9728BBAAF1D4}" type="presParOf" srcId="{45B83679-DAD6-4E7D-988C-A389928F1949}" destId="{63480D49-2B6C-489E-B667-8026B4A341F4}" srcOrd="0" destOrd="0" presId="urn:microsoft.com/office/officeart/2005/8/layout/hProcess4"/>
    <dgm:cxn modelId="{48B68DC3-8F9A-4BC2-91AC-238951F9DF76}" type="presParOf" srcId="{45B83679-DAD6-4E7D-988C-A389928F1949}" destId="{E1657314-CEC0-436F-8065-4010F90FD0AC}" srcOrd="1" destOrd="0" presId="urn:microsoft.com/office/officeart/2005/8/layout/hProcess4"/>
    <dgm:cxn modelId="{45C4363E-12AE-4FDE-A93D-5FD492B6A4CE}" type="presParOf" srcId="{45B83679-DAD6-4E7D-988C-A389928F1949}" destId="{56257878-B77E-47A8-BADE-D90369543A70}" srcOrd="2" destOrd="0" presId="urn:microsoft.com/office/officeart/2005/8/layout/hProcess4"/>
    <dgm:cxn modelId="{F0ADA6AA-36D8-4ACA-928A-20EB56F6D56E}" type="presParOf" srcId="{45B83679-DAD6-4E7D-988C-A389928F1949}" destId="{A8D42622-29F1-4F14-A2A9-F750C206DE3A}" srcOrd="3" destOrd="0" presId="urn:microsoft.com/office/officeart/2005/8/layout/hProcess4"/>
    <dgm:cxn modelId="{D2145B62-BEB2-4187-ACA8-0C50C51191D2}" type="presParOf" srcId="{45B83679-DAD6-4E7D-988C-A389928F1949}" destId="{BF072B53-6CA7-4F93-A5E2-84715ADC2619}" srcOrd="4" destOrd="0" presId="urn:microsoft.com/office/officeart/2005/8/layout/hProcess4"/>
    <dgm:cxn modelId="{456FA132-0CFA-4247-A9C0-FD62E59F9756}" type="presParOf" srcId="{423DC06B-0BA8-453B-8D02-54FA59163600}" destId="{361C3140-B2A7-4264-9F63-DE111D062C03}" srcOrd="3" destOrd="0" presId="urn:microsoft.com/office/officeart/2005/8/layout/hProcess4"/>
    <dgm:cxn modelId="{770102A7-03D2-479A-A9C7-8E8C6289975A}" type="presParOf" srcId="{423DC06B-0BA8-453B-8D02-54FA59163600}" destId="{2D9F0B22-695D-4C97-8388-0D9ECFECFB92}" srcOrd="4" destOrd="0" presId="urn:microsoft.com/office/officeart/2005/8/layout/hProcess4"/>
    <dgm:cxn modelId="{5888398A-74EC-42A6-9C52-8646B5D4E674}" type="presParOf" srcId="{2D9F0B22-695D-4C97-8388-0D9ECFECFB92}" destId="{92F62337-7596-4478-9F24-82B11EA12532}" srcOrd="0" destOrd="0" presId="urn:microsoft.com/office/officeart/2005/8/layout/hProcess4"/>
    <dgm:cxn modelId="{419EB114-D763-415A-A1BD-4915C0ACE49C}" type="presParOf" srcId="{2D9F0B22-695D-4C97-8388-0D9ECFECFB92}" destId="{CB777DE8-1B22-4B7C-AAD4-2CAF698EB072}" srcOrd="1" destOrd="0" presId="urn:microsoft.com/office/officeart/2005/8/layout/hProcess4"/>
    <dgm:cxn modelId="{F317C792-8153-42FE-A9FF-75D17C71B538}" type="presParOf" srcId="{2D9F0B22-695D-4C97-8388-0D9ECFECFB92}" destId="{61A6531E-FC90-406A-AE5B-93B03284CBC3}" srcOrd="2" destOrd="0" presId="urn:microsoft.com/office/officeart/2005/8/layout/hProcess4"/>
    <dgm:cxn modelId="{B4A35858-0D5E-4624-BD24-D47B13CAE437}" type="presParOf" srcId="{2D9F0B22-695D-4C97-8388-0D9ECFECFB92}" destId="{13742D06-11B8-4943-BB38-10E35E20A1F7}" srcOrd="3" destOrd="0" presId="urn:microsoft.com/office/officeart/2005/8/layout/hProcess4"/>
    <dgm:cxn modelId="{2F4567FA-91C2-4095-9B74-31DAAB741D7F}" type="presParOf" srcId="{2D9F0B22-695D-4C97-8388-0D9ECFECFB92}" destId="{05034523-83C8-49D9-ACC9-EBB6966BDAB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6F9566-BCBE-497B-A1B6-C90BC504F1DA}"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n-US"/>
        </a:p>
      </dgm:t>
    </dgm:pt>
    <dgm:pt modelId="{041A065D-9214-4714-B631-052FA3E48B0F}">
      <dgm:prSet phldrT="[Text]" custT="1"/>
      <dgm:spPr/>
      <dgm:t>
        <a:bodyPr/>
        <a:lstStyle/>
        <a:p>
          <a:r>
            <a:rPr lang="en-US" sz="4000" b="1" dirty="0" err="1">
              <a:solidFill>
                <a:srgbClr val="FF0000"/>
              </a:solidFill>
              <a:latin typeface="Arial" panose="020B0604020202020204" pitchFamily="34" charset="0"/>
              <a:cs typeface="Arial" panose="020B0604020202020204" pitchFamily="34" charset="0"/>
            </a:rPr>
            <a:t>Mục</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đích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sử</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dụng</a:t>
          </a:r>
          <a:endParaRPr lang="en-US" sz="4000" b="1" dirty="0">
            <a:solidFill>
              <a:srgbClr val="FF0000"/>
            </a:solidFill>
            <a:latin typeface="Arial" panose="020B0604020202020204" pitchFamily="34" charset="0"/>
            <a:cs typeface="Arial" panose="020B0604020202020204" pitchFamily="34" charset="0"/>
          </a:endParaRPr>
        </a:p>
      </dgm:t>
    </dgm:pt>
    <dgm:pt modelId="{CB39379F-9FAD-4B55-AEE8-D89A6EC137FA}" type="parTrans" cxnId="{D1F284AE-3F2B-4BAC-BDC8-287F5C165388}">
      <dgm:prSet/>
      <dgm:spPr/>
      <dgm:t>
        <a:bodyPr/>
        <a:lstStyle/>
        <a:p>
          <a:endParaRPr lang="en-US"/>
        </a:p>
      </dgm:t>
    </dgm:pt>
    <dgm:pt modelId="{C0ACA6D1-2441-431A-8867-493D4F150B7F}" type="sibTrans" cxnId="{D1F284AE-3F2B-4BAC-BDC8-287F5C165388}">
      <dgm:prSet/>
      <dgm:spPr/>
      <dgm:t>
        <a:bodyPr/>
        <a:lstStyle/>
        <a:p>
          <a:endParaRPr lang="en-US"/>
        </a:p>
      </dgm:t>
    </dgm:pt>
    <dgm:pt modelId="{2C298DD6-D890-4A6C-8F5A-500CEF3E243C}">
      <dgm:prSet phldrT="[Text]" custT="1"/>
      <dgm:spPr/>
      <dgm:t>
        <a:bodyPr/>
        <a:lstStyle/>
        <a:p>
          <a:pPr algn="ctr"/>
          <a:r>
            <a:rPr lang="en-US" sz="3600" b="0" i="0">
              <a:latin typeface="Arial" panose="020B0604020202020204" pitchFamily="34" charset="0"/>
              <a:cs typeface="Arial" panose="020B0604020202020204" pitchFamily="34" charset="0"/>
            </a:rPr>
            <a:t>Đánh giá sản phẩm, quá trình hoạt động hay </a:t>
          </a:r>
          <a:br>
            <a:rPr lang="en-US" sz="3600" b="0" i="0">
              <a:latin typeface="Arial" panose="020B0604020202020204" pitchFamily="34" charset="0"/>
              <a:cs typeface="Arial" panose="020B0604020202020204" pitchFamily="34" charset="0"/>
            </a:rPr>
          </a:br>
          <a:r>
            <a:rPr lang="en-US" sz="3600" b="0" i="0">
              <a:latin typeface="Arial" panose="020B0604020202020204" pitchFamily="34" charset="0"/>
              <a:cs typeface="Arial" panose="020B0604020202020204" pitchFamily="34" charset="0"/>
            </a:rPr>
            <a:t>phẩm chất </a:t>
          </a:r>
          <a:endParaRPr lang="en-US" sz="3600">
            <a:latin typeface="Arial" panose="020B0604020202020204" pitchFamily="34" charset="0"/>
            <a:cs typeface="Arial" panose="020B0604020202020204" pitchFamily="34" charset="0"/>
          </a:endParaRPr>
        </a:p>
      </dgm:t>
    </dgm:pt>
    <dgm:pt modelId="{91237EF5-2BF2-4D31-AF9B-4ADCA1F6B4A5}" type="parTrans" cxnId="{E79A3653-817B-4CAE-A0C1-5C5DCF8EE8D9}">
      <dgm:prSet/>
      <dgm:spPr/>
      <dgm:t>
        <a:bodyPr/>
        <a:lstStyle/>
        <a:p>
          <a:endParaRPr lang="en-US"/>
        </a:p>
      </dgm:t>
    </dgm:pt>
    <dgm:pt modelId="{3D9D3E33-5CE7-4484-9465-71F848CE91CC}" type="sibTrans" cxnId="{E79A3653-817B-4CAE-A0C1-5C5DCF8EE8D9}">
      <dgm:prSet/>
      <dgm:spPr/>
      <dgm:t>
        <a:bodyPr/>
        <a:lstStyle/>
        <a:p>
          <a:endParaRPr lang="en-US"/>
        </a:p>
      </dgm:t>
    </dgm:pt>
    <dgm:pt modelId="{3D274909-CC80-4416-BD34-99479F6290CC}">
      <dgm:prSet phldrT="[Text]" custT="1"/>
      <dgm:spPr/>
      <dgm:t>
        <a:bodyPr/>
        <a:lstStyle/>
        <a:p>
          <a:r>
            <a:rPr lang="en-US" sz="3600">
              <a:latin typeface="Arial" panose="020B0604020202020204" pitchFamily="34" charset="0"/>
              <a:cs typeface="Arial" panose="020B0604020202020204" pitchFamily="34" charset="0"/>
            </a:rPr>
            <a:t>Theo dõi sự tiến bộ của HS</a:t>
          </a:r>
        </a:p>
      </dgm:t>
    </dgm:pt>
    <dgm:pt modelId="{C9633618-A3B9-47F7-AF82-603B4D5BD83D}" type="parTrans" cxnId="{E5F97407-26F4-4C22-A9C8-1BC9F5482801}">
      <dgm:prSet/>
      <dgm:spPr/>
      <dgm:t>
        <a:bodyPr/>
        <a:lstStyle/>
        <a:p>
          <a:endParaRPr lang="en-US"/>
        </a:p>
      </dgm:t>
    </dgm:pt>
    <dgm:pt modelId="{6D1F84F7-6F1B-409D-8E46-2BCA5B25438E}" type="sibTrans" cxnId="{E5F97407-26F4-4C22-A9C8-1BC9F5482801}">
      <dgm:prSet/>
      <dgm:spPr/>
      <dgm:t>
        <a:bodyPr/>
        <a:lstStyle/>
        <a:p>
          <a:endParaRPr lang="en-US"/>
        </a:p>
      </dgm:t>
    </dgm:pt>
    <dgm:pt modelId="{2871233E-32B1-427C-BA94-792B93EC0983}">
      <dgm:prSet phldrT="[Text]"/>
      <dgm:spPr/>
      <dgm:t>
        <a:bodyPr/>
        <a:lstStyle/>
        <a:p>
          <a:endParaRPr lang="en-US"/>
        </a:p>
      </dgm:t>
    </dgm:pt>
    <dgm:pt modelId="{7A4D46ED-6CD8-4D63-B35C-55D0917041BF}" type="parTrans" cxnId="{4ECAD17A-6B87-43E2-9C87-983EFC33F10A}">
      <dgm:prSet/>
      <dgm:spPr/>
      <dgm:t>
        <a:bodyPr/>
        <a:lstStyle/>
        <a:p>
          <a:endParaRPr lang="en-US"/>
        </a:p>
      </dgm:t>
    </dgm:pt>
    <dgm:pt modelId="{8B33B82A-79EB-4F2C-9E7E-0FEE6E34FE81}" type="sibTrans" cxnId="{4ECAD17A-6B87-43E2-9C87-983EFC33F10A}">
      <dgm:prSet/>
      <dgm:spPr/>
      <dgm:t>
        <a:bodyPr/>
        <a:lstStyle/>
        <a:p>
          <a:endParaRPr lang="en-US"/>
        </a:p>
      </dgm:t>
    </dgm:pt>
    <dgm:pt modelId="{71B8A587-7FFB-4AAF-B146-9EC6DA234393}" type="pres">
      <dgm:prSet presAssocID="{0E6F9566-BCBE-497B-A1B6-C90BC504F1DA}" presName="composite" presStyleCnt="0">
        <dgm:presLayoutVars>
          <dgm:chMax val="1"/>
          <dgm:dir/>
          <dgm:resizeHandles val="exact"/>
        </dgm:presLayoutVars>
      </dgm:prSet>
      <dgm:spPr/>
      <dgm:t>
        <a:bodyPr/>
        <a:lstStyle/>
        <a:p>
          <a:endParaRPr lang="en-US"/>
        </a:p>
      </dgm:t>
    </dgm:pt>
    <dgm:pt modelId="{B6714012-46A0-4545-AF06-28CC1842A44D}" type="pres">
      <dgm:prSet presAssocID="{041A065D-9214-4714-B631-052FA3E48B0F}" presName="roof" presStyleLbl="dkBgShp" presStyleIdx="0" presStyleCnt="2"/>
      <dgm:spPr/>
      <dgm:t>
        <a:bodyPr/>
        <a:lstStyle/>
        <a:p>
          <a:endParaRPr lang="en-US"/>
        </a:p>
      </dgm:t>
    </dgm:pt>
    <dgm:pt modelId="{F36FF0C2-CA49-494E-9DCF-9BBA8F47F2EE}" type="pres">
      <dgm:prSet presAssocID="{041A065D-9214-4714-B631-052FA3E48B0F}" presName="pillars" presStyleCnt="0"/>
      <dgm:spPr/>
    </dgm:pt>
    <dgm:pt modelId="{6CC1BFB9-F2A4-42D0-95E5-107A4FF551D2}" type="pres">
      <dgm:prSet presAssocID="{041A065D-9214-4714-B631-052FA3E48B0F}" presName="pillar1" presStyleLbl="node1" presStyleIdx="0" presStyleCnt="2">
        <dgm:presLayoutVars>
          <dgm:bulletEnabled val="1"/>
        </dgm:presLayoutVars>
      </dgm:prSet>
      <dgm:spPr/>
      <dgm:t>
        <a:bodyPr/>
        <a:lstStyle/>
        <a:p>
          <a:endParaRPr lang="en-US"/>
        </a:p>
      </dgm:t>
    </dgm:pt>
    <dgm:pt modelId="{2F0FA040-AB19-4F2C-96DF-19E3B97FDF41}" type="pres">
      <dgm:prSet presAssocID="{3D274909-CC80-4416-BD34-99479F6290CC}" presName="pillarX" presStyleLbl="node1" presStyleIdx="1" presStyleCnt="2">
        <dgm:presLayoutVars>
          <dgm:bulletEnabled val="1"/>
        </dgm:presLayoutVars>
      </dgm:prSet>
      <dgm:spPr/>
      <dgm:t>
        <a:bodyPr/>
        <a:lstStyle/>
        <a:p>
          <a:endParaRPr lang="en-US"/>
        </a:p>
      </dgm:t>
    </dgm:pt>
    <dgm:pt modelId="{F965E2CB-514F-4E74-A8C4-81D6EAB9B40E}" type="pres">
      <dgm:prSet presAssocID="{041A065D-9214-4714-B631-052FA3E48B0F}" presName="base" presStyleLbl="dkBgShp" presStyleIdx="1" presStyleCnt="2"/>
      <dgm:spPr/>
    </dgm:pt>
  </dgm:ptLst>
  <dgm:cxnLst>
    <dgm:cxn modelId="{D1F284AE-3F2B-4BAC-BDC8-287F5C165388}" srcId="{0E6F9566-BCBE-497B-A1B6-C90BC504F1DA}" destId="{041A065D-9214-4714-B631-052FA3E48B0F}" srcOrd="0" destOrd="0" parTransId="{CB39379F-9FAD-4B55-AEE8-D89A6EC137FA}" sibTransId="{C0ACA6D1-2441-431A-8867-493D4F150B7F}"/>
    <dgm:cxn modelId="{31F03735-80AA-4AC4-94E2-FBAF943733F8}" type="presOf" srcId="{0E6F9566-BCBE-497B-A1B6-C90BC504F1DA}" destId="{71B8A587-7FFB-4AAF-B146-9EC6DA234393}" srcOrd="0" destOrd="0" presId="urn:microsoft.com/office/officeart/2005/8/layout/hList3"/>
    <dgm:cxn modelId="{CC784E9C-4282-4621-B1C5-2B3A8A41B387}" type="presOf" srcId="{041A065D-9214-4714-B631-052FA3E48B0F}" destId="{B6714012-46A0-4545-AF06-28CC1842A44D}" srcOrd="0" destOrd="0" presId="urn:microsoft.com/office/officeart/2005/8/layout/hList3"/>
    <dgm:cxn modelId="{4ECAD17A-6B87-43E2-9C87-983EFC33F10A}" srcId="{0E6F9566-BCBE-497B-A1B6-C90BC504F1DA}" destId="{2871233E-32B1-427C-BA94-792B93EC0983}" srcOrd="1" destOrd="0" parTransId="{7A4D46ED-6CD8-4D63-B35C-55D0917041BF}" sibTransId="{8B33B82A-79EB-4F2C-9E7E-0FEE6E34FE81}"/>
    <dgm:cxn modelId="{01FCDE4A-BE8C-4839-9BFB-DD0283D343E3}" type="presOf" srcId="{2C298DD6-D890-4A6C-8F5A-500CEF3E243C}" destId="{6CC1BFB9-F2A4-42D0-95E5-107A4FF551D2}" srcOrd="0" destOrd="0" presId="urn:microsoft.com/office/officeart/2005/8/layout/hList3"/>
    <dgm:cxn modelId="{E79A3653-817B-4CAE-A0C1-5C5DCF8EE8D9}" srcId="{041A065D-9214-4714-B631-052FA3E48B0F}" destId="{2C298DD6-D890-4A6C-8F5A-500CEF3E243C}" srcOrd="0" destOrd="0" parTransId="{91237EF5-2BF2-4D31-AF9B-4ADCA1F6B4A5}" sibTransId="{3D9D3E33-5CE7-4484-9465-71F848CE91CC}"/>
    <dgm:cxn modelId="{E5F97407-26F4-4C22-A9C8-1BC9F5482801}" srcId="{041A065D-9214-4714-B631-052FA3E48B0F}" destId="{3D274909-CC80-4416-BD34-99479F6290CC}" srcOrd="1" destOrd="0" parTransId="{C9633618-A3B9-47F7-AF82-603B4D5BD83D}" sibTransId="{6D1F84F7-6F1B-409D-8E46-2BCA5B25438E}"/>
    <dgm:cxn modelId="{B208F407-30B3-4C99-A597-E9182C8484E7}" type="presOf" srcId="{3D274909-CC80-4416-BD34-99479F6290CC}" destId="{2F0FA040-AB19-4F2C-96DF-19E3B97FDF41}" srcOrd="0" destOrd="0" presId="urn:microsoft.com/office/officeart/2005/8/layout/hList3"/>
    <dgm:cxn modelId="{1A5366B7-AFC6-42EE-9446-BB19900E5D6E}" type="presParOf" srcId="{71B8A587-7FFB-4AAF-B146-9EC6DA234393}" destId="{B6714012-46A0-4545-AF06-28CC1842A44D}" srcOrd="0" destOrd="0" presId="urn:microsoft.com/office/officeart/2005/8/layout/hList3"/>
    <dgm:cxn modelId="{F9B37948-2779-47E2-B6F7-DCA5FB9DAB2E}" type="presParOf" srcId="{71B8A587-7FFB-4AAF-B146-9EC6DA234393}" destId="{F36FF0C2-CA49-494E-9DCF-9BBA8F47F2EE}" srcOrd="1" destOrd="0" presId="urn:microsoft.com/office/officeart/2005/8/layout/hList3"/>
    <dgm:cxn modelId="{4F0B35E5-C2C0-4911-96C3-4C61B2245B9C}" type="presParOf" srcId="{F36FF0C2-CA49-494E-9DCF-9BBA8F47F2EE}" destId="{6CC1BFB9-F2A4-42D0-95E5-107A4FF551D2}" srcOrd="0" destOrd="0" presId="urn:microsoft.com/office/officeart/2005/8/layout/hList3"/>
    <dgm:cxn modelId="{0367A67A-8D42-453A-B682-D69A760B4240}" type="presParOf" srcId="{F36FF0C2-CA49-494E-9DCF-9BBA8F47F2EE}" destId="{2F0FA040-AB19-4F2C-96DF-19E3B97FDF41}" srcOrd="1" destOrd="0" presId="urn:microsoft.com/office/officeart/2005/8/layout/hList3"/>
    <dgm:cxn modelId="{9B3869EF-EA53-47CD-B5C5-8C382704AF00}" type="presParOf" srcId="{71B8A587-7FFB-4AAF-B146-9EC6DA234393}" destId="{F965E2CB-514F-4E74-A8C4-81D6EAB9B40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F7968E8-90D5-4541-9C8B-ABC06788179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9CB3E8DF-BAA4-40F5-B154-E4C133A9700D}">
      <dgm:prSet phldrT="[Text]"/>
      <dgm:spPr/>
      <dgm:t>
        <a:bodyPr/>
        <a:lstStyle/>
        <a:p>
          <a:r>
            <a:rPr lang="en-US" b="1" i="0">
              <a:latin typeface="Times New Roman" pitchFamily="18" charset="0"/>
              <a:cs typeface="Times New Roman" pitchFamily="18" charset="0"/>
            </a:rPr>
            <a:t>GV sử dụng trong quá trình quan sát</a:t>
          </a:r>
          <a:br>
            <a:rPr lang="en-US" b="1" i="0">
              <a:latin typeface="Times New Roman" pitchFamily="18" charset="0"/>
              <a:cs typeface="Times New Roman" pitchFamily="18" charset="0"/>
            </a:rPr>
          </a:br>
          <a:r>
            <a:rPr lang="en-US" b="1" i="0">
              <a:latin typeface="Times New Roman" pitchFamily="18" charset="0"/>
              <a:cs typeface="Times New Roman" pitchFamily="18" charset="0"/>
            </a:rPr>
            <a:t>các hoạt động học tập của HS</a:t>
          </a:r>
          <a:r>
            <a:rPr lang="en-US" b="1">
              <a:latin typeface="Times New Roman" pitchFamily="18" charset="0"/>
              <a:cs typeface="Times New Roman" pitchFamily="18" charset="0"/>
            </a:rPr>
            <a:t/>
          </a:r>
          <a:br>
            <a:rPr lang="en-US" b="1">
              <a:latin typeface="Times New Roman" pitchFamily="18" charset="0"/>
              <a:cs typeface="Times New Roman" pitchFamily="18" charset="0"/>
            </a:rPr>
          </a:br>
          <a:endParaRPr lang="en-US" b="1">
            <a:latin typeface="Times New Roman" pitchFamily="18" charset="0"/>
            <a:cs typeface="Times New Roman" pitchFamily="18" charset="0"/>
          </a:endParaRPr>
        </a:p>
      </dgm:t>
    </dgm:pt>
    <dgm:pt modelId="{FC32DC49-FDA4-4F73-A618-56508A3FBB21}" type="parTrans" cxnId="{FD2EF763-A82C-410F-8CB0-9A9C177983D7}">
      <dgm:prSet/>
      <dgm:spPr/>
      <dgm:t>
        <a:bodyPr/>
        <a:lstStyle/>
        <a:p>
          <a:endParaRPr lang="en-US">
            <a:latin typeface="Times New Roman" pitchFamily="18" charset="0"/>
            <a:cs typeface="Times New Roman" pitchFamily="18" charset="0"/>
          </a:endParaRPr>
        </a:p>
      </dgm:t>
    </dgm:pt>
    <dgm:pt modelId="{FBC39D03-5A0E-4AF0-A5E7-1289CEDAB845}" type="sibTrans" cxnId="{FD2EF763-A82C-410F-8CB0-9A9C177983D7}">
      <dgm:prSet/>
      <dgm:spPr/>
      <dgm:t>
        <a:bodyPr/>
        <a:lstStyle/>
        <a:p>
          <a:endParaRPr lang="en-US">
            <a:latin typeface="Times New Roman" pitchFamily="18" charset="0"/>
            <a:cs typeface="Times New Roman" pitchFamily="18" charset="0"/>
          </a:endParaRPr>
        </a:p>
      </dgm:t>
    </dgm:pt>
    <dgm:pt modelId="{742DCD00-ADCC-44BD-B2B0-B4DC2AD18095}">
      <dgm:prSet phldrT="[Text]"/>
      <dgm:spPr/>
      <dgm:t>
        <a:bodyPr/>
        <a:lstStyle/>
        <a:p>
          <a:r>
            <a:rPr lang="en-US" b="1" i="0">
              <a:latin typeface="Times New Roman" pitchFamily="18" charset="0"/>
              <a:cs typeface="Times New Roman" pitchFamily="18" charset="0"/>
            </a:rPr>
            <a:t>GV sử dụng trong quá trình</a:t>
          </a:r>
          <a:br>
            <a:rPr lang="en-US" b="1" i="0">
              <a:latin typeface="Times New Roman" pitchFamily="18" charset="0"/>
              <a:cs typeface="Times New Roman" pitchFamily="18" charset="0"/>
            </a:rPr>
          </a:br>
          <a:r>
            <a:rPr lang="en-US" b="1" i="0">
              <a:latin typeface="Times New Roman" pitchFamily="18" charset="0"/>
              <a:cs typeface="Times New Roman" pitchFamily="18" charset="0"/>
            </a:rPr>
            <a:t>quan sát các sản phẩm của HS</a:t>
          </a:r>
          <a:endParaRPr lang="en-US" b="1">
            <a:latin typeface="Times New Roman" pitchFamily="18" charset="0"/>
            <a:cs typeface="Times New Roman" pitchFamily="18" charset="0"/>
          </a:endParaRPr>
        </a:p>
      </dgm:t>
    </dgm:pt>
    <dgm:pt modelId="{44B1359D-4594-4542-94D7-9BE68EE5361D}" type="parTrans" cxnId="{13847F64-3EB9-4229-9C11-B0633B1862E1}">
      <dgm:prSet/>
      <dgm:spPr/>
      <dgm:t>
        <a:bodyPr/>
        <a:lstStyle/>
        <a:p>
          <a:endParaRPr lang="en-US">
            <a:latin typeface="Times New Roman" pitchFamily="18" charset="0"/>
            <a:cs typeface="Times New Roman" pitchFamily="18" charset="0"/>
          </a:endParaRPr>
        </a:p>
      </dgm:t>
    </dgm:pt>
    <dgm:pt modelId="{18A1FB64-F866-444B-BECE-24DB2E619744}" type="sibTrans" cxnId="{13847F64-3EB9-4229-9C11-B0633B1862E1}">
      <dgm:prSet/>
      <dgm:spPr/>
      <dgm:t>
        <a:bodyPr/>
        <a:lstStyle/>
        <a:p>
          <a:endParaRPr lang="en-US">
            <a:latin typeface="Times New Roman" pitchFamily="18" charset="0"/>
            <a:cs typeface="Times New Roman" pitchFamily="18" charset="0"/>
          </a:endParaRPr>
        </a:p>
      </dgm:t>
    </dgm:pt>
    <dgm:pt modelId="{0D0FCBD5-4FD3-469E-AA37-16D10235F1AF}">
      <dgm:prSet phldrT="[Text]"/>
      <dgm:spPr/>
      <dgm:t>
        <a:bodyPr/>
        <a:lstStyle/>
        <a:p>
          <a:r>
            <a:rPr lang="en-US" b="1" i="0">
              <a:latin typeface="Times New Roman" pitchFamily="18" charset="0"/>
              <a:cs typeface="Times New Roman" pitchFamily="18" charset="0"/>
            </a:rPr>
            <a:t>GV sử dụng để đánh giá các biểu hiện về phẩm chất</a:t>
          </a:r>
          <a:br>
            <a:rPr lang="en-US" b="1" i="0">
              <a:latin typeface="Times New Roman" pitchFamily="18" charset="0"/>
              <a:cs typeface="Times New Roman" pitchFamily="18" charset="0"/>
            </a:rPr>
          </a:br>
          <a:r>
            <a:rPr lang="en-US" b="1" i="0">
              <a:latin typeface="Times New Roman" pitchFamily="18" charset="0"/>
              <a:cs typeface="Times New Roman" pitchFamily="18" charset="0"/>
            </a:rPr>
            <a:t>nhất định ở HS</a:t>
          </a:r>
          <a:r>
            <a:rPr lang="en-US" b="1">
              <a:latin typeface="Times New Roman" pitchFamily="18" charset="0"/>
              <a:cs typeface="Times New Roman" pitchFamily="18" charset="0"/>
            </a:rPr>
            <a:t/>
          </a:r>
          <a:br>
            <a:rPr lang="en-US" b="1">
              <a:latin typeface="Times New Roman" pitchFamily="18" charset="0"/>
              <a:cs typeface="Times New Roman" pitchFamily="18" charset="0"/>
            </a:rPr>
          </a:br>
          <a:endParaRPr lang="en-US" b="1">
            <a:latin typeface="Times New Roman" pitchFamily="18" charset="0"/>
            <a:cs typeface="Times New Roman" pitchFamily="18" charset="0"/>
          </a:endParaRPr>
        </a:p>
      </dgm:t>
    </dgm:pt>
    <dgm:pt modelId="{B0B1DA0D-A20A-4015-AC6E-5C2E24AF37CE}" type="parTrans" cxnId="{BA2AB262-9B4A-44FC-8DAE-7CA96E4CFB69}">
      <dgm:prSet/>
      <dgm:spPr/>
      <dgm:t>
        <a:bodyPr/>
        <a:lstStyle/>
        <a:p>
          <a:endParaRPr lang="en-US">
            <a:latin typeface="Times New Roman" pitchFamily="18" charset="0"/>
            <a:cs typeface="Times New Roman" pitchFamily="18" charset="0"/>
          </a:endParaRPr>
        </a:p>
      </dgm:t>
    </dgm:pt>
    <dgm:pt modelId="{8F3A21AE-17A7-40B8-BF9A-750417EC9157}" type="sibTrans" cxnId="{BA2AB262-9B4A-44FC-8DAE-7CA96E4CFB69}">
      <dgm:prSet/>
      <dgm:spPr/>
      <dgm:t>
        <a:bodyPr/>
        <a:lstStyle/>
        <a:p>
          <a:endParaRPr lang="en-US">
            <a:latin typeface="Times New Roman" pitchFamily="18" charset="0"/>
            <a:cs typeface="Times New Roman" pitchFamily="18" charset="0"/>
          </a:endParaRPr>
        </a:p>
      </dgm:t>
    </dgm:pt>
    <dgm:pt modelId="{6347780F-C389-41F7-BF83-652406A96D44}" type="pres">
      <dgm:prSet presAssocID="{EF7968E8-90D5-4541-9C8B-ABC06788179D}" presName="linear" presStyleCnt="0">
        <dgm:presLayoutVars>
          <dgm:dir/>
          <dgm:animLvl val="lvl"/>
          <dgm:resizeHandles val="exact"/>
        </dgm:presLayoutVars>
      </dgm:prSet>
      <dgm:spPr/>
      <dgm:t>
        <a:bodyPr/>
        <a:lstStyle/>
        <a:p>
          <a:endParaRPr lang="en-US"/>
        </a:p>
      </dgm:t>
    </dgm:pt>
    <dgm:pt modelId="{9A12D031-7DBE-4F2F-B5ED-2FD702C9A0A0}" type="pres">
      <dgm:prSet presAssocID="{9CB3E8DF-BAA4-40F5-B154-E4C133A9700D}" presName="parentLin" presStyleCnt="0"/>
      <dgm:spPr/>
    </dgm:pt>
    <dgm:pt modelId="{3BE9A285-7755-483C-809F-1E582E05E548}" type="pres">
      <dgm:prSet presAssocID="{9CB3E8DF-BAA4-40F5-B154-E4C133A9700D}" presName="parentLeftMargin" presStyleLbl="node1" presStyleIdx="0" presStyleCnt="3"/>
      <dgm:spPr/>
      <dgm:t>
        <a:bodyPr/>
        <a:lstStyle/>
        <a:p>
          <a:endParaRPr lang="en-US"/>
        </a:p>
      </dgm:t>
    </dgm:pt>
    <dgm:pt modelId="{2E6F4133-26E6-47CD-BF3F-C6E2E71C57A2}" type="pres">
      <dgm:prSet presAssocID="{9CB3E8DF-BAA4-40F5-B154-E4C133A9700D}" presName="parentText" presStyleLbl="node1" presStyleIdx="0" presStyleCnt="3" custScaleX="99508" custScaleY="167125">
        <dgm:presLayoutVars>
          <dgm:chMax val="0"/>
          <dgm:bulletEnabled val="1"/>
        </dgm:presLayoutVars>
      </dgm:prSet>
      <dgm:spPr/>
      <dgm:t>
        <a:bodyPr/>
        <a:lstStyle/>
        <a:p>
          <a:endParaRPr lang="en-US"/>
        </a:p>
      </dgm:t>
    </dgm:pt>
    <dgm:pt modelId="{4D37409B-4B49-4A17-982B-58232E61ED32}" type="pres">
      <dgm:prSet presAssocID="{9CB3E8DF-BAA4-40F5-B154-E4C133A9700D}" presName="negativeSpace" presStyleCnt="0"/>
      <dgm:spPr/>
    </dgm:pt>
    <dgm:pt modelId="{A53D72BE-1226-4FE1-B814-126B8550F569}" type="pres">
      <dgm:prSet presAssocID="{9CB3E8DF-BAA4-40F5-B154-E4C133A9700D}" presName="childText" presStyleLbl="conFgAcc1" presStyleIdx="0" presStyleCnt="3">
        <dgm:presLayoutVars>
          <dgm:bulletEnabled val="1"/>
        </dgm:presLayoutVars>
      </dgm:prSet>
      <dgm:spPr/>
    </dgm:pt>
    <dgm:pt modelId="{95A39533-3157-488F-9E01-BD16096AD5FE}" type="pres">
      <dgm:prSet presAssocID="{FBC39D03-5A0E-4AF0-A5E7-1289CEDAB845}" presName="spaceBetweenRectangles" presStyleCnt="0"/>
      <dgm:spPr/>
    </dgm:pt>
    <dgm:pt modelId="{8E8FD54F-40D8-4468-B200-2BEBED1A99BF}" type="pres">
      <dgm:prSet presAssocID="{742DCD00-ADCC-44BD-B2B0-B4DC2AD18095}" presName="parentLin" presStyleCnt="0"/>
      <dgm:spPr/>
    </dgm:pt>
    <dgm:pt modelId="{90A1765A-EC15-4865-92FE-24143F3CF1B6}" type="pres">
      <dgm:prSet presAssocID="{742DCD00-ADCC-44BD-B2B0-B4DC2AD18095}" presName="parentLeftMargin" presStyleLbl="node1" presStyleIdx="0" presStyleCnt="3"/>
      <dgm:spPr/>
      <dgm:t>
        <a:bodyPr/>
        <a:lstStyle/>
        <a:p>
          <a:endParaRPr lang="en-US"/>
        </a:p>
      </dgm:t>
    </dgm:pt>
    <dgm:pt modelId="{AD13CE9D-B961-4FAC-BD5D-59CB6902E59A}" type="pres">
      <dgm:prSet presAssocID="{742DCD00-ADCC-44BD-B2B0-B4DC2AD18095}" presName="parentText" presStyleLbl="node1" presStyleIdx="1" presStyleCnt="3" custScaleX="100468" custScaleY="148774">
        <dgm:presLayoutVars>
          <dgm:chMax val="0"/>
          <dgm:bulletEnabled val="1"/>
        </dgm:presLayoutVars>
      </dgm:prSet>
      <dgm:spPr/>
      <dgm:t>
        <a:bodyPr/>
        <a:lstStyle/>
        <a:p>
          <a:endParaRPr lang="en-US"/>
        </a:p>
      </dgm:t>
    </dgm:pt>
    <dgm:pt modelId="{5C1DBA19-F297-45A2-98D6-0E85380B625C}" type="pres">
      <dgm:prSet presAssocID="{742DCD00-ADCC-44BD-B2B0-B4DC2AD18095}" presName="negativeSpace" presStyleCnt="0"/>
      <dgm:spPr/>
    </dgm:pt>
    <dgm:pt modelId="{BC77FB9C-DD7B-4DFA-BEF9-1BA3AAC14183}" type="pres">
      <dgm:prSet presAssocID="{742DCD00-ADCC-44BD-B2B0-B4DC2AD18095}" presName="childText" presStyleLbl="conFgAcc1" presStyleIdx="1" presStyleCnt="3">
        <dgm:presLayoutVars>
          <dgm:bulletEnabled val="1"/>
        </dgm:presLayoutVars>
      </dgm:prSet>
      <dgm:spPr/>
    </dgm:pt>
    <dgm:pt modelId="{4931E7AA-5E66-4A8B-88D3-3DC820B2A859}" type="pres">
      <dgm:prSet presAssocID="{18A1FB64-F866-444B-BECE-24DB2E619744}" presName="spaceBetweenRectangles" presStyleCnt="0"/>
      <dgm:spPr/>
    </dgm:pt>
    <dgm:pt modelId="{BE0CA4F6-A0B5-4504-9193-9AC7C6184D4A}" type="pres">
      <dgm:prSet presAssocID="{0D0FCBD5-4FD3-469E-AA37-16D10235F1AF}" presName="parentLin" presStyleCnt="0"/>
      <dgm:spPr/>
    </dgm:pt>
    <dgm:pt modelId="{2E3B9070-E777-43AE-9EBC-A2E1FF673683}" type="pres">
      <dgm:prSet presAssocID="{0D0FCBD5-4FD3-469E-AA37-16D10235F1AF}" presName="parentLeftMargin" presStyleLbl="node1" presStyleIdx="1" presStyleCnt="3"/>
      <dgm:spPr/>
      <dgm:t>
        <a:bodyPr/>
        <a:lstStyle/>
        <a:p>
          <a:endParaRPr lang="en-US"/>
        </a:p>
      </dgm:t>
    </dgm:pt>
    <dgm:pt modelId="{718E6B6A-4E9D-49F9-8DD7-1AB15BD63BA1}" type="pres">
      <dgm:prSet presAssocID="{0D0FCBD5-4FD3-469E-AA37-16D10235F1AF}" presName="parentText" presStyleLbl="node1" presStyleIdx="2" presStyleCnt="3" custScaleX="104018" custScaleY="158614">
        <dgm:presLayoutVars>
          <dgm:chMax val="0"/>
          <dgm:bulletEnabled val="1"/>
        </dgm:presLayoutVars>
      </dgm:prSet>
      <dgm:spPr/>
      <dgm:t>
        <a:bodyPr/>
        <a:lstStyle/>
        <a:p>
          <a:endParaRPr lang="en-US"/>
        </a:p>
      </dgm:t>
    </dgm:pt>
    <dgm:pt modelId="{C3BDF60C-33E3-4C27-9185-726918B4BDB5}" type="pres">
      <dgm:prSet presAssocID="{0D0FCBD5-4FD3-469E-AA37-16D10235F1AF}" presName="negativeSpace" presStyleCnt="0"/>
      <dgm:spPr/>
    </dgm:pt>
    <dgm:pt modelId="{97B7FD07-C50E-4374-8522-D3BCD3B69AB1}" type="pres">
      <dgm:prSet presAssocID="{0D0FCBD5-4FD3-469E-AA37-16D10235F1AF}" presName="childText" presStyleLbl="conFgAcc1" presStyleIdx="2" presStyleCnt="3">
        <dgm:presLayoutVars>
          <dgm:bulletEnabled val="1"/>
        </dgm:presLayoutVars>
      </dgm:prSet>
      <dgm:spPr/>
    </dgm:pt>
  </dgm:ptLst>
  <dgm:cxnLst>
    <dgm:cxn modelId="{FD2EF763-A82C-410F-8CB0-9A9C177983D7}" srcId="{EF7968E8-90D5-4541-9C8B-ABC06788179D}" destId="{9CB3E8DF-BAA4-40F5-B154-E4C133A9700D}" srcOrd="0" destOrd="0" parTransId="{FC32DC49-FDA4-4F73-A618-56508A3FBB21}" sibTransId="{FBC39D03-5A0E-4AF0-A5E7-1289CEDAB845}"/>
    <dgm:cxn modelId="{13847F64-3EB9-4229-9C11-B0633B1862E1}" srcId="{EF7968E8-90D5-4541-9C8B-ABC06788179D}" destId="{742DCD00-ADCC-44BD-B2B0-B4DC2AD18095}" srcOrd="1" destOrd="0" parTransId="{44B1359D-4594-4542-94D7-9BE68EE5361D}" sibTransId="{18A1FB64-F866-444B-BECE-24DB2E619744}"/>
    <dgm:cxn modelId="{40663961-0AEA-4FFC-A86E-033B7354592D}" type="presOf" srcId="{742DCD00-ADCC-44BD-B2B0-B4DC2AD18095}" destId="{AD13CE9D-B961-4FAC-BD5D-59CB6902E59A}" srcOrd="1" destOrd="0" presId="urn:microsoft.com/office/officeart/2005/8/layout/list1"/>
    <dgm:cxn modelId="{023ADD6C-B178-4B09-BF9B-ADFC0E064193}" type="presOf" srcId="{9CB3E8DF-BAA4-40F5-B154-E4C133A9700D}" destId="{2E6F4133-26E6-47CD-BF3F-C6E2E71C57A2}" srcOrd="1" destOrd="0" presId="urn:microsoft.com/office/officeart/2005/8/layout/list1"/>
    <dgm:cxn modelId="{BA2AB262-9B4A-44FC-8DAE-7CA96E4CFB69}" srcId="{EF7968E8-90D5-4541-9C8B-ABC06788179D}" destId="{0D0FCBD5-4FD3-469E-AA37-16D10235F1AF}" srcOrd="2" destOrd="0" parTransId="{B0B1DA0D-A20A-4015-AC6E-5C2E24AF37CE}" sibTransId="{8F3A21AE-17A7-40B8-BF9A-750417EC9157}"/>
    <dgm:cxn modelId="{7799EE37-7CAD-476C-A008-2F0A32B386DD}" type="presOf" srcId="{9CB3E8DF-BAA4-40F5-B154-E4C133A9700D}" destId="{3BE9A285-7755-483C-809F-1E582E05E548}" srcOrd="0" destOrd="0" presId="urn:microsoft.com/office/officeart/2005/8/layout/list1"/>
    <dgm:cxn modelId="{018DC36B-2F08-4B96-9461-2B51BCF4681B}" type="presOf" srcId="{0D0FCBD5-4FD3-469E-AA37-16D10235F1AF}" destId="{2E3B9070-E777-43AE-9EBC-A2E1FF673683}" srcOrd="0" destOrd="0" presId="urn:microsoft.com/office/officeart/2005/8/layout/list1"/>
    <dgm:cxn modelId="{30017E92-6E26-4128-9FF7-5A68405F0194}" type="presOf" srcId="{742DCD00-ADCC-44BD-B2B0-B4DC2AD18095}" destId="{90A1765A-EC15-4865-92FE-24143F3CF1B6}" srcOrd="0" destOrd="0" presId="urn:microsoft.com/office/officeart/2005/8/layout/list1"/>
    <dgm:cxn modelId="{10E50AFB-E26C-4051-86AF-D407E3D10208}" type="presOf" srcId="{0D0FCBD5-4FD3-469E-AA37-16D10235F1AF}" destId="{718E6B6A-4E9D-49F9-8DD7-1AB15BD63BA1}" srcOrd="1" destOrd="0" presId="urn:microsoft.com/office/officeart/2005/8/layout/list1"/>
    <dgm:cxn modelId="{EBB76306-5E10-44EA-9DF7-1DAACB5B2B25}" type="presOf" srcId="{EF7968E8-90D5-4541-9C8B-ABC06788179D}" destId="{6347780F-C389-41F7-BF83-652406A96D44}" srcOrd="0" destOrd="0" presId="urn:microsoft.com/office/officeart/2005/8/layout/list1"/>
    <dgm:cxn modelId="{4A188492-EDB9-46B9-AC02-BF83227794D8}" type="presParOf" srcId="{6347780F-C389-41F7-BF83-652406A96D44}" destId="{9A12D031-7DBE-4F2F-B5ED-2FD702C9A0A0}" srcOrd="0" destOrd="0" presId="urn:microsoft.com/office/officeart/2005/8/layout/list1"/>
    <dgm:cxn modelId="{DF94DF04-05D3-4814-AD2D-A1EEAB3CDB07}" type="presParOf" srcId="{9A12D031-7DBE-4F2F-B5ED-2FD702C9A0A0}" destId="{3BE9A285-7755-483C-809F-1E582E05E548}" srcOrd="0" destOrd="0" presId="urn:microsoft.com/office/officeart/2005/8/layout/list1"/>
    <dgm:cxn modelId="{DB589628-3E85-4C20-B53D-C36ED6743A34}" type="presParOf" srcId="{9A12D031-7DBE-4F2F-B5ED-2FD702C9A0A0}" destId="{2E6F4133-26E6-47CD-BF3F-C6E2E71C57A2}" srcOrd="1" destOrd="0" presId="urn:microsoft.com/office/officeart/2005/8/layout/list1"/>
    <dgm:cxn modelId="{9B8E37E0-DFE5-4A9E-AA9D-A724EDCC67BC}" type="presParOf" srcId="{6347780F-C389-41F7-BF83-652406A96D44}" destId="{4D37409B-4B49-4A17-982B-58232E61ED32}" srcOrd="1" destOrd="0" presId="urn:microsoft.com/office/officeart/2005/8/layout/list1"/>
    <dgm:cxn modelId="{531E4DA4-09F3-4C26-BA44-55738704BF6A}" type="presParOf" srcId="{6347780F-C389-41F7-BF83-652406A96D44}" destId="{A53D72BE-1226-4FE1-B814-126B8550F569}" srcOrd="2" destOrd="0" presId="urn:microsoft.com/office/officeart/2005/8/layout/list1"/>
    <dgm:cxn modelId="{3AD01844-8CCE-4983-80D8-65509D231E20}" type="presParOf" srcId="{6347780F-C389-41F7-BF83-652406A96D44}" destId="{95A39533-3157-488F-9E01-BD16096AD5FE}" srcOrd="3" destOrd="0" presId="urn:microsoft.com/office/officeart/2005/8/layout/list1"/>
    <dgm:cxn modelId="{0C548C37-6DD6-4543-8182-72ECAC144359}" type="presParOf" srcId="{6347780F-C389-41F7-BF83-652406A96D44}" destId="{8E8FD54F-40D8-4468-B200-2BEBED1A99BF}" srcOrd="4" destOrd="0" presId="urn:microsoft.com/office/officeart/2005/8/layout/list1"/>
    <dgm:cxn modelId="{75E82FCF-34CD-4995-A2A5-434BE0565AFB}" type="presParOf" srcId="{8E8FD54F-40D8-4468-B200-2BEBED1A99BF}" destId="{90A1765A-EC15-4865-92FE-24143F3CF1B6}" srcOrd="0" destOrd="0" presId="urn:microsoft.com/office/officeart/2005/8/layout/list1"/>
    <dgm:cxn modelId="{09262145-E2AB-4CE2-BE90-49AB41A42F27}" type="presParOf" srcId="{8E8FD54F-40D8-4468-B200-2BEBED1A99BF}" destId="{AD13CE9D-B961-4FAC-BD5D-59CB6902E59A}" srcOrd="1" destOrd="0" presId="urn:microsoft.com/office/officeart/2005/8/layout/list1"/>
    <dgm:cxn modelId="{122EA824-AF89-443D-97E8-B8A659C4FADC}" type="presParOf" srcId="{6347780F-C389-41F7-BF83-652406A96D44}" destId="{5C1DBA19-F297-45A2-98D6-0E85380B625C}" srcOrd="5" destOrd="0" presId="urn:microsoft.com/office/officeart/2005/8/layout/list1"/>
    <dgm:cxn modelId="{2C0B0809-D8C0-4085-85A0-2C465C20D518}" type="presParOf" srcId="{6347780F-C389-41F7-BF83-652406A96D44}" destId="{BC77FB9C-DD7B-4DFA-BEF9-1BA3AAC14183}" srcOrd="6" destOrd="0" presId="urn:microsoft.com/office/officeart/2005/8/layout/list1"/>
    <dgm:cxn modelId="{9BC82395-3F29-4378-8FB8-BE895FE66824}" type="presParOf" srcId="{6347780F-C389-41F7-BF83-652406A96D44}" destId="{4931E7AA-5E66-4A8B-88D3-3DC820B2A859}" srcOrd="7" destOrd="0" presId="urn:microsoft.com/office/officeart/2005/8/layout/list1"/>
    <dgm:cxn modelId="{DC836B4D-63D8-4D06-B47E-D29003CD8FF7}" type="presParOf" srcId="{6347780F-C389-41F7-BF83-652406A96D44}" destId="{BE0CA4F6-A0B5-4504-9193-9AC7C6184D4A}" srcOrd="8" destOrd="0" presId="urn:microsoft.com/office/officeart/2005/8/layout/list1"/>
    <dgm:cxn modelId="{8C9C4880-8245-4B58-8081-0635719E79DC}" type="presParOf" srcId="{BE0CA4F6-A0B5-4504-9193-9AC7C6184D4A}" destId="{2E3B9070-E777-43AE-9EBC-A2E1FF673683}" srcOrd="0" destOrd="0" presId="urn:microsoft.com/office/officeart/2005/8/layout/list1"/>
    <dgm:cxn modelId="{3B2CA698-A4D9-44E9-AD87-17F546406411}" type="presParOf" srcId="{BE0CA4F6-A0B5-4504-9193-9AC7C6184D4A}" destId="{718E6B6A-4E9D-49F9-8DD7-1AB15BD63BA1}" srcOrd="1" destOrd="0" presId="urn:microsoft.com/office/officeart/2005/8/layout/list1"/>
    <dgm:cxn modelId="{F3E127A5-A59B-4AF9-AC7B-11624CFACD28}" type="presParOf" srcId="{6347780F-C389-41F7-BF83-652406A96D44}" destId="{C3BDF60C-33E3-4C27-9185-726918B4BDB5}" srcOrd="9" destOrd="0" presId="urn:microsoft.com/office/officeart/2005/8/layout/list1"/>
    <dgm:cxn modelId="{A7DD7ABE-B97E-48D2-A8ED-6854B1502BBE}" type="presParOf" srcId="{6347780F-C389-41F7-BF83-652406A96D44}" destId="{97B7FD07-C50E-4374-8522-D3BCD3B69AB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B61F459-5C7F-4EF7-B8DA-1F1FF2F740B0}"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US"/>
        </a:p>
      </dgm:t>
    </dgm:pt>
    <dgm:pt modelId="{5EC752DF-ED03-43C0-BA11-531FC505C67D}">
      <dgm:prSet custT="1"/>
      <dgm:spPr/>
      <dgm:t>
        <a:bodyPr/>
        <a:lstStyle/>
        <a:p>
          <a:pPr algn="l"/>
          <a:r>
            <a:rPr lang="en-US" sz="2800" b="1" i="0">
              <a:latin typeface="Times New Roman" pitchFamily="18" charset="0"/>
              <a:cs typeface="Times New Roman" pitchFamily="18" charset="0"/>
            </a:rPr>
            <a:t>Xác định các tiêu chí quan trọng cần đánh giá</a:t>
          </a:r>
          <a:endParaRPr lang="en-US" sz="2800" b="1">
            <a:latin typeface="Times New Roman" pitchFamily="18" charset="0"/>
            <a:cs typeface="Times New Roman" pitchFamily="18" charset="0"/>
          </a:endParaRPr>
        </a:p>
      </dgm:t>
    </dgm:pt>
    <dgm:pt modelId="{2FD53EAD-8EA7-43AF-9CB6-58EB27EA2A1C}" type="parTrans" cxnId="{8C29F4E9-CFA4-4E57-8C34-CF50B7B9EE3A}">
      <dgm:prSet/>
      <dgm:spPr/>
      <dgm:t>
        <a:bodyPr/>
        <a:lstStyle/>
        <a:p>
          <a:endParaRPr lang="en-US" sz="2800" b="1">
            <a:latin typeface="Times New Roman" pitchFamily="18" charset="0"/>
            <a:cs typeface="Times New Roman" pitchFamily="18" charset="0"/>
          </a:endParaRPr>
        </a:p>
      </dgm:t>
    </dgm:pt>
    <dgm:pt modelId="{A2B3536E-0D5F-4E49-A62E-11CC4B752DD3}" type="sibTrans" cxnId="{8C29F4E9-CFA4-4E57-8C34-CF50B7B9EE3A}">
      <dgm:prSet custT="1"/>
      <dgm:spPr/>
      <dgm:t>
        <a:bodyPr/>
        <a:lstStyle/>
        <a:p>
          <a:endParaRPr lang="en-US" sz="2800" b="1">
            <a:latin typeface="Times New Roman" pitchFamily="18" charset="0"/>
            <a:cs typeface="Times New Roman" pitchFamily="18" charset="0"/>
          </a:endParaRPr>
        </a:p>
      </dgm:t>
    </dgm:pt>
    <dgm:pt modelId="{61FB929E-9A62-4944-BEB3-63A7779D0C87}">
      <dgm:prSet custT="1"/>
      <dgm:spPr/>
      <dgm:t>
        <a:bodyPr/>
        <a:lstStyle/>
        <a:p>
          <a:pPr algn="l"/>
          <a:r>
            <a:rPr lang="en-US" sz="2800" b="1" i="0">
              <a:latin typeface="Times New Roman" pitchFamily="18" charset="0"/>
              <a:cs typeface="Times New Roman" pitchFamily="18" charset="0"/>
            </a:rPr>
            <a:t>Lựa chọn hình thức thể hiện của thang đo</a:t>
          </a:r>
          <a:r>
            <a:rPr lang="en-US" sz="2800" b="1">
              <a:latin typeface="Times New Roman" pitchFamily="18" charset="0"/>
              <a:cs typeface="Times New Roman" pitchFamily="18" charset="0"/>
            </a:rPr>
            <a:t/>
          </a:r>
          <a:br>
            <a:rPr lang="en-US" sz="2800" b="1">
              <a:latin typeface="Times New Roman" pitchFamily="18" charset="0"/>
              <a:cs typeface="Times New Roman" pitchFamily="18" charset="0"/>
            </a:rPr>
          </a:br>
          <a:endParaRPr lang="en-US" sz="2800" b="1">
            <a:latin typeface="Times New Roman" pitchFamily="18" charset="0"/>
            <a:cs typeface="Times New Roman" pitchFamily="18" charset="0"/>
          </a:endParaRPr>
        </a:p>
      </dgm:t>
    </dgm:pt>
    <dgm:pt modelId="{372424A4-97E9-431B-80D3-7FC638C3FD63}" type="parTrans" cxnId="{C1D9D08E-24EC-48FA-B92A-CCD565CA17AB}">
      <dgm:prSet/>
      <dgm:spPr/>
      <dgm:t>
        <a:bodyPr/>
        <a:lstStyle/>
        <a:p>
          <a:endParaRPr lang="en-US" sz="2800" b="1">
            <a:latin typeface="Times New Roman" pitchFamily="18" charset="0"/>
            <a:cs typeface="Times New Roman" pitchFamily="18" charset="0"/>
          </a:endParaRPr>
        </a:p>
      </dgm:t>
    </dgm:pt>
    <dgm:pt modelId="{DFEFCA34-9570-44E0-9A7D-3EEFE09606EC}" type="sibTrans" cxnId="{C1D9D08E-24EC-48FA-B92A-CCD565CA17AB}">
      <dgm:prSet custT="1"/>
      <dgm:spPr/>
      <dgm:t>
        <a:bodyPr/>
        <a:lstStyle/>
        <a:p>
          <a:endParaRPr lang="en-US" sz="2800" b="1">
            <a:latin typeface="Times New Roman" pitchFamily="18" charset="0"/>
            <a:cs typeface="Times New Roman" pitchFamily="18" charset="0"/>
          </a:endParaRPr>
        </a:p>
      </dgm:t>
    </dgm:pt>
    <dgm:pt modelId="{D1F167F2-FAF5-43EC-8AF4-83DF5FB95A92}">
      <dgm:prSet custT="1"/>
      <dgm:spPr/>
      <dgm:t>
        <a:bodyPr/>
        <a:lstStyle/>
        <a:p>
          <a:r>
            <a:rPr lang="vi-VN" sz="2800" b="1" i="0">
              <a:latin typeface="Times New Roman" pitchFamily="18" charset="0"/>
              <a:cs typeface="Times New Roman" pitchFamily="18" charset="0"/>
            </a:rPr>
            <a:t>Với mỗi tiêu chí, xác định số</a:t>
          </a:r>
          <a:r>
            <a:rPr lang="en-US" sz="2800" b="1" i="0">
              <a:latin typeface="Times New Roman" pitchFamily="18" charset="0"/>
              <a:cs typeface="Times New Roman" pitchFamily="18" charset="0"/>
            </a:rPr>
            <a:t> </a:t>
          </a:r>
          <a:r>
            <a:rPr lang="vi-VN" sz="2800" b="1" i="0">
              <a:latin typeface="Times New Roman" pitchFamily="18" charset="0"/>
              <a:cs typeface="Times New Roman" pitchFamily="18" charset="0"/>
            </a:rPr>
            <a:t>lượng mức độ đo phù hợp</a:t>
          </a:r>
          <a:endParaRPr lang="en-US" sz="2800" b="1">
            <a:latin typeface="Times New Roman" pitchFamily="18" charset="0"/>
            <a:cs typeface="Times New Roman" pitchFamily="18" charset="0"/>
          </a:endParaRPr>
        </a:p>
      </dgm:t>
    </dgm:pt>
    <dgm:pt modelId="{D392FA31-D91E-4466-9ED7-9CC2A0DF8107}" type="parTrans" cxnId="{28965988-674B-4202-941D-06E61F1D49D5}">
      <dgm:prSet/>
      <dgm:spPr/>
      <dgm:t>
        <a:bodyPr/>
        <a:lstStyle/>
        <a:p>
          <a:endParaRPr lang="en-US" sz="2800" b="1">
            <a:latin typeface="Times New Roman" pitchFamily="18" charset="0"/>
            <a:cs typeface="Times New Roman" pitchFamily="18" charset="0"/>
          </a:endParaRPr>
        </a:p>
      </dgm:t>
    </dgm:pt>
    <dgm:pt modelId="{135DB55D-37CC-4D81-805D-A3C84E0379CE}" type="sibTrans" cxnId="{28965988-674B-4202-941D-06E61F1D49D5}">
      <dgm:prSet custT="1"/>
      <dgm:spPr/>
      <dgm:t>
        <a:bodyPr/>
        <a:lstStyle/>
        <a:p>
          <a:endParaRPr lang="en-US" sz="2800" b="1">
            <a:latin typeface="Times New Roman" pitchFamily="18" charset="0"/>
            <a:cs typeface="Times New Roman" pitchFamily="18" charset="0"/>
          </a:endParaRPr>
        </a:p>
      </dgm:t>
    </dgm:pt>
    <dgm:pt modelId="{660248BD-B887-4D8C-997F-5198002517FB}">
      <dgm:prSet custT="1"/>
      <dgm:spPr/>
      <dgm:t>
        <a:bodyPr/>
        <a:lstStyle/>
        <a:p>
          <a:endParaRPr lang="en-US" sz="2800" b="1" i="0">
            <a:latin typeface="Times New Roman" pitchFamily="18" charset="0"/>
            <a:cs typeface="Times New Roman" pitchFamily="18" charset="0"/>
          </a:endParaRPr>
        </a:p>
        <a:p>
          <a:r>
            <a:rPr lang="en-US" sz="2800" b="1" i="0">
              <a:latin typeface="Times New Roman" pitchFamily="18" charset="0"/>
              <a:cs typeface="Times New Roman" pitchFamily="18" charset="0"/>
            </a:rPr>
            <a:t>Giải thích mức độ hoặc mô tả các mức độ của thang đo một cách rõ ràng, có thể quan sát được</a:t>
          </a:r>
          <a:r>
            <a:rPr lang="en-US" sz="2800" b="1">
              <a:latin typeface="Times New Roman" pitchFamily="18" charset="0"/>
              <a:cs typeface="Times New Roman" pitchFamily="18" charset="0"/>
            </a:rPr>
            <a:t/>
          </a:r>
          <a:br>
            <a:rPr lang="en-US" sz="2800" b="1">
              <a:latin typeface="Times New Roman" pitchFamily="18" charset="0"/>
              <a:cs typeface="Times New Roman" pitchFamily="18" charset="0"/>
            </a:rPr>
          </a:br>
          <a:r>
            <a:rPr lang="vi-VN" sz="2800" b="1">
              <a:latin typeface="Times New Roman" pitchFamily="18" charset="0"/>
              <a:cs typeface="Times New Roman" pitchFamily="18" charset="0"/>
            </a:rPr>
            <a:t/>
          </a:r>
          <a:br>
            <a:rPr lang="vi-VN" sz="2800" b="1">
              <a:latin typeface="Times New Roman" pitchFamily="18" charset="0"/>
              <a:cs typeface="Times New Roman" pitchFamily="18" charset="0"/>
            </a:rPr>
          </a:br>
          <a:endParaRPr lang="en-US" sz="2800" b="1">
            <a:latin typeface="Times New Roman" pitchFamily="18" charset="0"/>
            <a:cs typeface="Times New Roman" pitchFamily="18" charset="0"/>
          </a:endParaRPr>
        </a:p>
      </dgm:t>
    </dgm:pt>
    <dgm:pt modelId="{C1B2AE24-1120-46EA-B82C-C2334F8463FF}" type="parTrans" cxnId="{EA4C79F5-EAB9-4CED-B59D-F4103721CB8A}">
      <dgm:prSet/>
      <dgm:spPr/>
      <dgm:t>
        <a:bodyPr/>
        <a:lstStyle/>
        <a:p>
          <a:endParaRPr lang="en-US" sz="2800" b="1">
            <a:latin typeface="Times New Roman" pitchFamily="18" charset="0"/>
            <a:cs typeface="Times New Roman" pitchFamily="18" charset="0"/>
          </a:endParaRPr>
        </a:p>
      </dgm:t>
    </dgm:pt>
    <dgm:pt modelId="{548E7B00-A2A5-4606-9720-5EA5437B8739}" type="sibTrans" cxnId="{EA4C79F5-EAB9-4CED-B59D-F4103721CB8A}">
      <dgm:prSet/>
      <dgm:spPr/>
      <dgm:t>
        <a:bodyPr/>
        <a:lstStyle/>
        <a:p>
          <a:endParaRPr lang="en-US" sz="2800" b="1">
            <a:latin typeface="Times New Roman" pitchFamily="18" charset="0"/>
            <a:cs typeface="Times New Roman" pitchFamily="18" charset="0"/>
          </a:endParaRPr>
        </a:p>
      </dgm:t>
    </dgm:pt>
    <dgm:pt modelId="{36F5E8B5-C694-4BC0-91AB-8E73D7BEC11C}" type="pres">
      <dgm:prSet presAssocID="{FB61F459-5C7F-4EF7-B8DA-1F1FF2F740B0}" presName="outerComposite" presStyleCnt="0">
        <dgm:presLayoutVars>
          <dgm:chMax val="5"/>
          <dgm:dir/>
          <dgm:resizeHandles val="exact"/>
        </dgm:presLayoutVars>
      </dgm:prSet>
      <dgm:spPr/>
      <dgm:t>
        <a:bodyPr/>
        <a:lstStyle/>
        <a:p>
          <a:endParaRPr lang="en-US"/>
        </a:p>
      </dgm:t>
    </dgm:pt>
    <dgm:pt modelId="{4AFCEB3F-6B13-4FC7-A252-FA0257A60925}" type="pres">
      <dgm:prSet presAssocID="{FB61F459-5C7F-4EF7-B8DA-1F1FF2F740B0}" presName="dummyMaxCanvas" presStyleCnt="0">
        <dgm:presLayoutVars/>
      </dgm:prSet>
      <dgm:spPr/>
    </dgm:pt>
    <dgm:pt modelId="{46DD5100-3F6B-485D-9B1B-5460F9C32184}" type="pres">
      <dgm:prSet presAssocID="{FB61F459-5C7F-4EF7-B8DA-1F1FF2F740B0}" presName="FourNodes_1" presStyleLbl="node1" presStyleIdx="0" presStyleCnt="4">
        <dgm:presLayoutVars>
          <dgm:bulletEnabled val="1"/>
        </dgm:presLayoutVars>
      </dgm:prSet>
      <dgm:spPr/>
      <dgm:t>
        <a:bodyPr/>
        <a:lstStyle/>
        <a:p>
          <a:endParaRPr lang="en-US"/>
        </a:p>
      </dgm:t>
    </dgm:pt>
    <dgm:pt modelId="{D41F3501-A269-485B-8562-151C3A605F6F}" type="pres">
      <dgm:prSet presAssocID="{FB61F459-5C7F-4EF7-B8DA-1F1FF2F740B0}" presName="FourNodes_2" presStyleLbl="node1" presStyleIdx="1" presStyleCnt="4">
        <dgm:presLayoutVars>
          <dgm:bulletEnabled val="1"/>
        </dgm:presLayoutVars>
      </dgm:prSet>
      <dgm:spPr/>
      <dgm:t>
        <a:bodyPr/>
        <a:lstStyle/>
        <a:p>
          <a:endParaRPr lang="en-US"/>
        </a:p>
      </dgm:t>
    </dgm:pt>
    <dgm:pt modelId="{3FCE4087-0F92-4D72-A8A1-146373A22352}" type="pres">
      <dgm:prSet presAssocID="{FB61F459-5C7F-4EF7-B8DA-1F1FF2F740B0}" presName="FourNodes_3" presStyleLbl="node1" presStyleIdx="2" presStyleCnt="4">
        <dgm:presLayoutVars>
          <dgm:bulletEnabled val="1"/>
        </dgm:presLayoutVars>
      </dgm:prSet>
      <dgm:spPr/>
      <dgm:t>
        <a:bodyPr/>
        <a:lstStyle/>
        <a:p>
          <a:endParaRPr lang="en-US"/>
        </a:p>
      </dgm:t>
    </dgm:pt>
    <dgm:pt modelId="{E3ED4184-4FFF-485F-8A43-C16BF07CBB40}" type="pres">
      <dgm:prSet presAssocID="{FB61F459-5C7F-4EF7-B8DA-1F1FF2F740B0}" presName="FourNodes_4" presStyleLbl="node1" presStyleIdx="3" presStyleCnt="4" custScaleX="112124">
        <dgm:presLayoutVars>
          <dgm:bulletEnabled val="1"/>
        </dgm:presLayoutVars>
      </dgm:prSet>
      <dgm:spPr/>
      <dgm:t>
        <a:bodyPr/>
        <a:lstStyle/>
        <a:p>
          <a:endParaRPr lang="en-US"/>
        </a:p>
      </dgm:t>
    </dgm:pt>
    <dgm:pt modelId="{D807D11F-847B-4750-9D02-6439A6F8C539}" type="pres">
      <dgm:prSet presAssocID="{FB61F459-5C7F-4EF7-B8DA-1F1FF2F740B0}" presName="FourConn_1-2" presStyleLbl="fgAccFollowNode1" presStyleIdx="0" presStyleCnt="3">
        <dgm:presLayoutVars>
          <dgm:bulletEnabled val="1"/>
        </dgm:presLayoutVars>
      </dgm:prSet>
      <dgm:spPr/>
      <dgm:t>
        <a:bodyPr/>
        <a:lstStyle/>
        <a:p>
          <a:endParaRPr lang="en-US"/>
        </a:p>
      </dgm:t>
    </dgm:pt>
    <dgm:pt modelId="{FACC391E-3F18-4B16-9512-1F215D544EDD}" type="pres">
      <dgm:prSet presAssocID="{FB61F459-5C7F-4EF7-B8DA-1F1FF2F740B0}" presName="FourConn_2-3" presStyleLbl="fgAccFollowNode1" presStyleIdx="1" presStyleCnt="3">
        <dgm:presLayoutVars>
          <dgm:bulletEnabled val="1"/>
        </dgm:presLayoutVars>
      </dgm:prSet>
      <dgm:spPr/>
      <dgm:t>
        <a:bodyPr/>
        <a:lstStyle/>
        <a:p>
          <a:endParaRPr lang="en-US"/>
        </a:p>
      </dgm:t>
    </dgm:pt>
    <dgm:pt modelId="{E0858D25-24E3-4A8E-9A5A-ED763373273B}" type="pres">
      <dgm:prSet presAssocID="{FB61F459-5C7F-4EF7-B8DA-1F1FF2F740B0}" presName="FourConn_3-4" presStyleLbl="fgAccFollowNode1" presStyleIdx="2" presStyleCnt="3">
        <dgm:presLayoutVars>
          <dgm:bulletEnabled val="1"/>
        </dgm:presLayoutVars>
      </dgm:prSet>
      <dgm:spPr/>
      <dgm:t>
        <a:bodyPr/>
        <a:lstStyle/>
        <a:p>
          <a:endParaRPr lang="en-US"/>
        </a:p>
      </dgm:t>
    </dgm:pt>
    <dgm:pt modelId="{6CC5865B-52C6-4ABC-96F7-DD08834EAEBD}" type="pres">
      <dgm:prSet presAssocID="{FB61F459-5C7F-4EF7-B8DA-1F1FF2F740B0}" presName="FourNodes_1_text" presStyleLbl="node1" presStyleIdx="3" presStyleCnt="4">
        <dgm:presLayoutVars>
          <dgm:bulletEnabled val="1"/>
        </dgm:presLayoutVars>
      </dgm:prSet>
      <dgm:spPr/>
      <dgm:t>
        <a:bodyPr/>
        <a:lstStyle/>
        <a:p>
          <a:endParaRPr lang="en-US"/>
        </a:p>
      </dgm:t>
    </dgm:pt>
    <dgm:pt modelId="{D10A6DFF-19ED-46EF-AA0A-FB6977243BD7}" type="pres">
      <dgm:prSet presAssocID="{FB61F459-5C7F-4EF7-B8DA-1F1FF2F740B0}" presName="FourNodes_2_text" presStyleLbl="node1" presStyleIdx="3" presStyleCnt="4">
        <dgm:presLayoutVars>
          <dgm:bulletEnabled val="1"/>
        </dgm:presLayoutVars>
      </dgm:prSet>
      <dgm:spPr/>
      <dgm:t>
        <a:bodyPr/>
        <a:lstStyle/>
        <a:p>
          <a:endParaRPr lang="en-US"/>
        </a:p>
      </dgm:t>
    </dgm:pt>
    <dgm:pt modelId="{7C49577F-91DB-40E4-8D6D-E2B62415A114}" type="pres">
      <dgm:prSet presAssocID="{FB61F459-5C7F-4EF7-B8DA-1F1FF2F740B0}" presName="FourNodes_3_text" presStyleLbl="node1" presStyleIdx="3" presStyleCnt="4">
        <dgm:presLayoutVars>
          <dgm:bulletEnabled val="1"/>
        </dgm:presLayoutVars>
      </dgm:prSet>
      <dgm:spPr/>
      <dgm:t>
        <a:bodyPr/>
        <a:lstStyle/>
        <a:p>
          <a:endParaRPr lang="en-US"/>
        </a:p>
      </dgm:t>
    </dgm:pt>
    <dgm:pt modelId="{EB6C2C5C-0E83-44BB-BFC3-3C539D679FE7}" type="pres">
      <dgm:prSet presAssocID="{FB61F459-5C7F-4EF7-B8DA-1F1FF2F740B0}" presName="FourNodes_4_text" presStyleLbl="node1" presStyleIdx="3" presStyleCnt="4">
        <dgm:presLayoutVars>
          <dgm:bulletEnabled val="1"/>
        </dgm:presLayoutVars>
      </dgm:prSet>
      <dgm:spPr/>
      <dgm:t>
        <a:bodyPr/>
        <a:lstStyle/>
        <a:p>
          <a:endParaRPr lang="en-US"/>
        </a:p>
      </dgm:t>
    </dgm:pt>
  </dgm:ptLst>
  <dgm:cxnLst>
    <dgm:cxn modelId="{CF248745-09C1-49AD-98A6-51CF22969F28}" type="presOf" srcId="{61FB929E-9A62-4944-BEB3-63A7779D0C87}" destId="{D41F3501-A269-485B-8562-151C3A605F6F}" srcOrd="0" destOrd="0" presId="urn:microsoft.com/office/officeart/2005/8/layout/vProcess5"/>
    <dgm:cxn modelId="{5AB41C6E-F982-40EE-82B0-D06229399C45}" type="presOf" srcId="{5EC752DF-ED03-43C0-BA11-531FC505C67D}" destId="{46DD5100-3F6B-485D-9B1B-5460F9C32184}" srcOrd="0" destOrd="0" presId="urn:microsoft.com/office/officeart/2005/8/layout/vProcess5"/>
    <dgm:cxn modelId="{F43B6F15-DE32-4A2A-82C8-F0EE535DED3C}" type="presOf" srcId="{D1F167F2-FAF5-43EC-8AF4-83DF5FB95A92}" destId="{7C49577F-91DB-40E4-8D6D-E2B62415A114}" srcOrd="1" destOrd="0" presId="urn:microsoft.com/office/officeart/2005/8/layout/vProcess5"/>
    <dgm:cxn modelId="{1C8F44EE-653D-42B7-BE5F-375BF398FCA3}" type="presOf" srcId="{135DB55D-37CC-4D81-805D-A3C84E0379CE}" destId="{E0858D25-24E3-4A8E-9A5A-ED763373273B}" srcOrd="0" destOrd="0" presId="urn:microsoft.com/office/officeart/2005/8/layout/vProcess5"/>
    <dgm:cxn modelId="{BBCB5D75-7698-4FB5-A4EA-7CF858E5732D}" type="presOf" srcId="{FB61F459-5C7F-4EF7-B8DA-1F1FF2F740B0}" destId="{36F5E8B5-C694-4BC0-91AB-8E73D7BEC11C}" srcOrd="0" destOrd="0" presId="urn:microsoft.com/office/officeart/2005/8/layout/vProcess5"/>
    <dgm:cxn modelId="{1BCDC0E7-0DD9-4BBA-866A-5240210160C2}" type="presOf" srcId="{A2B3536E-0D5F-4E49-A62E-11CC4B752DD3}" destId="{D807D11F-847B-4750-9D02-6439A6F8C539}" srcOrd="0" destOrd="0" presId="urn:microsoft.com/office/officeart/2005/8/layout/vProcess5"/>
    <dgm:cxn modelId="{28965988-674B-4202-941D-06E61F1D49D5}" srcId="{FB61F459-5C7F-4EF7-B8DA-1F1FF2F740B0}" destId="{D1F167F2-FAF5-43EC-8AF4-83DF5FB95A92}" srcOrd="2" destOrd="0" parTransId="{D392FA31-D91E-4466-9ED7-9CC2A0DF8107}" sibTransId="{135DB55D-37CC-4D81-805D-A3C84E0379CE}"/>
    <dgm:cxn modelId="{EA4C79F5-EAB9-4CED-B59D-F4103721CB8A}" srcId="{FB61F459-5C7F-4EF7-B8DA-1F1FF2F740B0}" destId="{660248BD-B887-4D8C-997F-5198002517FB}" srcOrd="3" destOrd="0" parTransId="{C1B2AE24-1120-46EA-B82C-C2334F8463FF}" sibTransId="{548E7B00-A2A5-4606-9720-5EA5437B8739}"/>
    <dgm:cxn modelId="{4C45EA0C-8A8F-461E-BCD3-0A9E4089ED49}" type="presOf" srcId="{5EC752DF-ED03-43C0-BA11-531FC505C67D}" destId="{6CC5865B-52C6-4ABC-96F7-DD08834EAEBD}" srcOrd="1" destOrd="0" presId="urn:microsoft.com/office/officeart/2005/8/layout/vProcess5"/>
    <dgm:cxn modelId="{8C29F4E9-CFA4-4E57-8C34-CF50B7B9EE3A}" srcId="{FB61F459-5C7F-4EF7-B8DA-1F1FF2F740B0}" destId="{5EC752DF-ED03-43C0-BA11-531FC505C67D}" srcOrd="0" destOrd="0" parTransId="{2FD53EAD-8EA7-43AF-9CB6-58EB27EA2A1C}" sibTransId="{A2B3536E-0D5F-4E49-A62E-11CC4B752DD3}"/>
    <dgm:cxn modelId="{5D848809-E016-4D6A-BA3C-F297FFD2D8BC}" type="presOf" srcId="{DFEFCA34-9570-44E0-9A7D-3EEFE09606EC}" destId="{FACC391E-3F18-4B16-9512-1F215D544EDD}" srcOrd="0" destOrd="0" presId="urn:microsoft.com/office/officeart/2005/8/layout/vProcess5"/>
    <dgm:cxn modelId="{DF153FBB-6247-4741-996A-03FDA90FEE2E}" type="presOf" srcId="{660248BD-B887-4D8C-997F-5198002517FB}" destId="{EB6C2C5C-0E83-44BB-BFC3-3C539D679FE7}" srcOrd="1" destOrd="0" presId="urn:microsoft.com/office/officeart/2005/8/layout/vProcess5"/>
    <dgm:cxn modelId="{C1D9D08E-24EC-48FA-B92A-CCD565CA17AB}" srcId="{FB61F459-5C7F-4EF7-B8DA-1F1FF2F740B0}" destId="{61FB929E-9A62-4944-BEB3-63A7779D0C87}" srcOrd="1" destOrd="0" parTransId="{372424A4-97E9-431B-80D3-7FC638C3FD63}" sibTransId="{DFEFCA34-9570-44E0-9A7D-3EEFE09606EC}"/>
    <dgm:cxn modelId="{7E18359A-4917-4EA3-B1FA-EC1C7B127F0F}" type="presOf" srcId="{660248BD-B887-4D8C-997F-5198002517FB}" destId="{E3ED4184-4FFF-485F-8A43-C16BF07CBB40}" srcOrd="0" destOrd="0" presId="urn:microsoft.com/office/officeart/2005/8/layout/vProcess5"/>
    <dgm:cxn modelId="{E122D291-F90E-4480-89ED-75CC9C2DAFE3}" type="presOf" srcId="{61FB929E-9A62-4944-BEB3-63A7779D0C87}" destId="{D10A6DFF-19ED-46EF-AA0A-FB6977243BD7}" srcOrd="1" destOrd="0" presId="urn:microsoft.com/office/officeart/2005/8/layout/vProcess5"/>
    <dgm:cxn modelId="{4119233A-EA7A-4D35-918D-E469523E7332}" type="presOf" srcId="{D1F167F2-FAF5-43EC-8AF4-83DF5FB95A92}" destId="{3FCE4087-0F92-4D72-A8A1-146373A22352}" srcOrd="0" destOrd="0" presId="urn:microsoft.com/office/officeart/2005/8/layout/vProcess5"/>
    <dgm:cxn modelId="{1B866352-70A4-4814-9CB6-8D4226EADCAE}" type="presParOf" srcId="{36F5E8B5-C694-4BC0-91AB-8E73D7BEC11C}" destId="{4AFCEB3F-6B13-4FC7-A252-FA0257A60925}" srcOrd="0" destOrd="0" presId="urn:microsoft.com/office/officeart/2005/8/layout/vProcess5"/>
    <dgm:cxn modelId="{F31235E5-09E8-4C75-A3E4-B224B5158C86}" type="presParOf" srcId="{36F5E8B5-C694-4BC0-91AB-8E73D7BEC11C}" destId="{46DD5100-3F6B-485D-9B1B-5460F9C32184}" srcOrd="1" destOrd="0" presId="urn:microsoft.com/office/officeart/2005/8/layout/vProcess5"/>
    <dgm:cxn modelId="{516D2F7D-09E6-4A64-BE48-D721D8B58F51}" type="presParOf" srcId="{36F5E8B5-C694-4BC0-91AB-8E73D7BEC11C}" destId="{D41F3501-A269-485B-8562-151C3A605F6F}" srcOrd="2" destOrd="0" presId="urn:microsoft.com/office/officeart/2005/8/layout/vProcess5"/>
    <dgm:cxn modelId="{94CBF636-2983-4BA3-8558-FD598308BFDE}" type="presParOf" srcId="{36F5E8B5-C694-4BC0-91AB-8E73D7BEC11C}" destId="{3FCE4087-0F92-4D72-A8A1-146373A22352}" srcOrd="3" destOrd="0" presId="urn:microsoft.com/office/officeart/2005/8/layout/vProcess5"/>
    <dgm:cxn modelId="{66027568-0886-402D-8E2A-E5726AFB971B}" type="presParOf" srcId="{36F5E8B5-C694-4BC0-91AB-8E73D7BEC11C}" destId="{E3ED4184-4FFF-485F-8A43-C16BF07CBB40}" srcOrd="4" destOrd="0" presId="urn:microsoft.com/office/officeart/2005/8/layout/vProcess5"/>
    <dgm:cxn modelId="{BE40322A-5134-4006-938A-76E25757F89F}" type="presParOf" srcId="{36F5E8B5-C694-4BC0-91AB-8E73D7BEC11C}" destId="{D807D11F-847B-4750-9D02-6439A6F8C539}" srcOrd="5" destOrd="0" presId="urn:microsoft.com/office/officeart/2005/8/layout/vProcess5"/>
    <dgm:cxn modelId="{364B1C64-9775-40ED-A2ED-2D4E84E5C377}" type="presParOf" srcId="{36F5E8B5-C694-4BC0-91AB-8E73D7BEC11C}" destId="{FACC391E-3F18-4B16-9512-1F215D544EDD}" srcOrd="6" destOrd="0" presId="urn:microsoft.com/office/officeart/2005/8/layout/vProcess5"/>
    <dgm:cxn modelId="{8DCB5120-3B88-44F4-97FB-8C19A239D1F6}" type="presParOf" srcId="{36F5E8B5-C694-4BC0-91AB-8E73D7BEC11C}" destId="{E0858D25-24E3-4A8E-9A5A-ED763373273B}" srcOrd="7" destOrd="0" presId="urn:microsoft.com/office/officeart/2005/8/layout/vProcess5"/>
    <dgm:cxn modelId="{ECA69C0F-AD7F-4E42-AE10-905C8F6B00E9}" type="presParOf" srcId="{36F5E8B5-C694-4BC0-91AB-8E73D7BEC11C}" destId="{6CC5865B-52C6-4ABC-96F7-DD08834EAEBD}" srcOrd="8" destOrd="0" presId="urn:microsoft.com/office/officeart/2005/8/layout/vProcess5"/>
    <dgm:cxn modelId="{6354DEF6-A011-4246-A612-0BD6E0F315BD}" type="presParOf" srcId="{36F5E8B5-C694-4BC0-91AB-8E73D7BEC11C}" destId="{D10A6DFF-19ED-46EF-AA0A-FB6977243BD7}" srcOrd="9" destOrd="0" presId="urn:microsoft.com/office/officeart/2005/8/layout/vProcess5"/>
    <dgm:cxn modelId="{720B09FD-D227-45DF-BD5C-34C644F44C07}" type="presParOf" srcId="{36F5E8B5-C694-4BC0-91AB-8E73D7BEC11C}" destId="{7C49577F-91DB-40E4-8D6D-E2B62415A114}" srcOrd="10" destOrd="0" presId="urn:microsoft.com/office/officeart/2005/8/layout/vProcess5"/>
    <dgm:cxn modelId="{33D986BC-BF39-4D8E-AA07-84B595A113E8}" type="presParOf" srcId="{36F5E8B5-C694-4BC0-91AB-8E73D7BEC11C}" destId="{EB6C2C5C-0E83-44BB-BFC3-3C539D679FE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BB7F75-E1A8-40DD-8C53-4996AC1020F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FDDD1AEE-FCED-44E5-AF17-345C130FACBF}">
      <dgm:prSet phldrT="[Text]" custT="1"/>
      <dgm:spPr/>
      <dgm:t>
        <a:bodyPr/>
        <a:lstStyle/>
        <a:p>
          <a:r>
            <a:rPr lang="en-US" sz="4000" b="1" dirty="0" err="1" smtClean="0">
              <a:latin typeface="Times New Roman" pitchFamily="18" charset="0"/>
              <a:cs typeface="Times New Roman" pitchFamily="18" charset="0"/>
            </a:rPr>
            <a:t>Phương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pháp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quan</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sát</a:t>
          </a:r>
          <a:endParaRPr lang="en-US" sz="4000" b="1" dirty="0">
            <a:latin typeface="Times New Roman" pitchFamily="18" charset="0"/>
            <a:cs typeface="Times New Roman" pitchFamily="18" charset="0"/>
          </a:endParaRPr>
        </a:p>
      </dgm:t>
    </dgm:pt>
    <dgm:pt modelId="{A36FDED2-6A28-44D2-B493-94B074F6FD4A}" type="parTrans" cxnId="{25C66A67-E2A3-4AB1-AF75-A2EE3FA30DDF}">
      <dgm:prSet/>
      <dgm:spPr/>
      <dgm:t>
        <a:bodyPr/>
        <a:lstStyle/>
        <a:p>
          <a:endParaRPr lang="en-US"/>
        </a:p>
      </dgm:t>
    </dgm:pt>
    <dgm:pt modelId="{D24E3721-0688-4A56-97DD-9D13D08AD84A}" type="sibTrans" cxnId="{25C66A67-E2A3-4AB1-AF75-A2EE3FA30DDF}">
      <dgm:prSet/>
      <dgm:spPr/>
      <dgm:t>
        <a:bodyPr/>
        <a:lstStyle/>
        <a:p>
          <a:endParaRPr lang="en-US"/>
        </a:p>
      </dgm:t>
    </dgm:pt>
    <dgm:pt modelId="{822EB69B-7468-4367-AE22-B96BA98B798C}">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3400" b="1" dirty="0" smtClean="0">
            <a:latin typeface="Times New Roman" pitchFamily="18" charset="0"/>
            <a:cs typeface="Times New Roman" pitchFamily="18"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3400" b="1" dirty="0" err="1" smtClean="0">
              <a:latin typeface="Times New Roman" pitchFamily="18" charset="0"/>
              <a:cs typeface="Times New Roman" pitchFamily="18" charset="0"/>
            </a:rPr>
            <a:t>Phương</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pháp</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đánh</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giá</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hồ</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sơ</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học</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tập</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các</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sản</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phẩm</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hoạt</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động</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của</a:t>
          </a:r>
          <a:r>
            <a:rPr lang="en-US" sz="3400" b="1" dirty="0" smtClean="0">
              <a:latin typeface="Times New Roman" pitchFamily="18" charset="0"/>
              <a:cs typeface="Times New Roman" pitchFamily="18" charset="0"/>
            </a:rPr>
            <a:t> HS</a:t>
          </a:r>
        </a:p>
        <a:p>
          <a:pPr defTabSz="1422400">
            <a:lnSpc>
              <a:spcPct val="90000"/>
            </a:lnSpc>
            <a:spcBef>
              <a:spcPct val="0"/>
            </a:spcBef>
            <a:spcAft>
              <a:spcPct val="35000"/>
            </a:spcAft>
          </a:pPr>
          <a:endParaRPr lang="en-US" sz="3400" b="1" dirty="0">
            <a:latin typeface="Times New Roman" pitchFamily="18" charset="0"/>
            <a:cs typeface="Times New Roman" pitchFamily="18" charset="0"/>
          </a:endParaRPr>
        </a:p>
      </dgm:t>
    </dgm:pt>
    <dgm:pt modelId="{885397F4-8530-42BA-8700-0FB3FE8A846A}" type="parTrans" cxnId="{ACD997C6-7DB7-412F-8B8F-33EF0B43F4EE}">
      <dgm:prSet/>
      <dgm:spPr/>
      <dgm:t>
        <a:bodyPr/>
        <a:lstStyle/>
        <a:p>
          <a:endParaRPr lang="en-US"/>
        </a:p>
      </dgm:t>
    </dgm:pt>
    <dgm:pt modelId="{59D7DB9F-1F24-40B5-8A08-15A971A20155}" type="sibTrans" cxnId="{ACD997C6-7DB7-412F-8B8F-33EF0B43F4EE}">
      <dgm:prSet/>
      <dgm:spPr/>
      <dgm:t>
        <a:bodyPr/>
        <a:lstStyle/>
        <a:p>
          <a:endParaRPr lang="en-US"/>
        </a:p>
      </dgm:t>
    </dgm:pt>
    <dgm:pt modelId="{82013224-CF3B-49EB-9B85-9A6F4A0A80CE}">
      <dgm:prSet phldrT="[Text]" custT="1"/>
      <dgm:spPr/>
      <dgm:t>
        <a:bodyPr/>
        <a:lstStyle/>
        <a:p>
          <a:r>
            <a:rPr lang="en-US" sz="4000" b="1" dirty="0" err="1" smtClean="0">
              <a:latin typeface="Times New Roman" pitchFamily="18" charset="0"/>
              <a:cs typeface="Times New Roman" pitchFamily="18" charset="0"/>
            </a:rPr>
            <a:t>Phương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pháp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vấn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đáp</a:t>
          </a:r>
          <a:r>
            <a:rPr lang="en-US" sz="4000" b="1" dirty="0" smtClean="0">
              <a:latin typeface="Times New Roman" pitchFamily="18" charset="0"/>
              <a:cs typeface="Times New Roman" pitchFamily="18" charset="0"/>
            </a:rPr>
            <a:t> </a:t>
          </a:r>
          <a:endParaRPr lang="en-US" sz="4000" b="1" dirty="0">
            <a:latin typeface="Times New Roman" pitchFamily="18" charset="0"/>
            <a:cs typeface="Times New Roman" pitchFamily="18" charset="0"/>
          </a:endParaRPr>
        </a:p>
      </dgm:t>
    </dgm:pt>
    <dgm:pt modelId="{C4528B03-8123-4A37-A46A-E561F1D27D1B}" type="parTrans" cxnId="{F6E42A4C-EC92-474E-8025-A5A707150068}">
      <dgm:prSet/>
      <dgm:spPr/>
      <dgm:t>
        <a:bodyPr/>
        <a:lstStyle/>
        <a:p>
          <a:endParaRPr lang="en-US"/>
        </a:p>
      </dgm:t>
    </dgm:pt>
    <dgm:pt modelId="{93CDAA20-B9A8-4AED-BFC2-6BA8DE39D5AB}" type="sibTrans" cxnId="{F6E42A4C-EC92-474E-8025-A5A707150068}">
      <dgm:prSet/>
      <dgm:spPr/>
      <dgm:t>
        <a:bodyPr/>
        <a:lstStyle/>
        <a:p>
          <a:endParaRPr lang="en-US"/>
        </a:p>
      </dgm:t>
    </dgm:pt>
    <dgm:pt modelId="{658FCB79-833E-45C9-A2F4-F49F7BAEFF64}">
      <dgm:prSet phldrT="[Text]" custT="1"/>
      <dgm:spPr/>
      <dgm:t>
        <a:bodyPr/>
        <a:lstStyle/>
        <a:p>
          <a:r>
            <a:rPr lang="en-US" sz="4000" b="1" dirty="0" err="1" smtClean="0">
              <a:latin typeface="Times New Roman" pitchFamily="18" charset="0"/>
              <a:cs typeface="Times New Roman" pitchFamily="18" charset="0"/>
            </a:rPr>
            <a:t>Phương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pháp</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kiểm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viết</a:t>
          </a:r>
          <a:endParaRPr lang="en-US" sz="4000" b="1" dirty="0">
            <a:latin typeface="Times New Roman" pitchFamily="18" charset="0"/>
            <a:cs typeface="Times New Roman" pitchFamily="18" charset="0"/>
          </a:endParaRPr>
        </a:p>
      </dgm:t>
    </dgm:pt>
    <dgm:pt modelId="{14C232BA-A2E8-4B43-8373-02FDEFC54EFB}" type="parTrans" cxnId="{39A5BF96-F993-449A-BF1E-9AE165C03C57}">
      <dgm:prSet/>
      <dgm:spPr/>
      <dgm:t>
        <a:bodyPr/>
        <a:lstStyle/>
        <a:p>
          <a:endParaRPr lang="en-US"/>
        </a:p>
      </dgm:t>
    </dgm:pt>
    <dgm:pt modelId="{2B2CF75D-6792-4B40-9116-11DF4489B780}" type="sibTrans" cxnId="{39A5BF96-F993-449A-BF1E-9AE165C03C57}">
      <dgm:prSet/>
      <dgm:spPr/>
      <dgm:t>
        <a:bodyPr/>
        <a:lstStyle/>
        <a:p>
          <a:endParaRPr lang="en-US"/>
        </a:p>
      </dgm:t>
    </dgm:pt>
    <dgm:pt modelId="{D5F3397D-6DE3-424E-85C6-DBFF8D008EE9}" type="pres">
      <dgm:prSet presAssocID="{9DBB7F75-E1A8-40DD-8C53-4996AC1020F2}" presName="Name0" presStyleCnt="0">
        <dgm:presLayoutVars>
          <dgm:chMax val="7"/>
          <dgm:chPref val="7"/>
          <dgm:dir/>
        </dgm:presLayoutVars>
      </dgm:prSet>
      <dgm:spPr/>
      <dgm:t>
        <a:bodyPr/>
        <a:lstStyle/>
        <a:p>
          <a:endParaRPr lang="en-US"/>
        </a:p>
      </dgm:t>
    </dgm:pt>
    <dgm:pt modelId="{4F66ABEB-6A6E-41D9-9D62-81F312505AFE}" type="pres">
      <dgm:prSet presAssocID="{9DBB7F75-E1A8-40DD-8C53-4996AC1020F2}" presName="Name1" presStyleCnt="0"/>
      <dgm:spPr/>
    </dgm:pt>
    <dgm:pt modelId="{053D9FF4-9DA8-46C5-958D-6ED0F7A224D9}" type="pres">
      <dgm:prSet presAssocID="{9DBB7F75-E1A8-40DD-8C53-4996AC1020F2}" presName="cycle" presStyleCnt="0"/>
      <dgm:spPr/>
    </dgm:pt>
    <dgm:pt modelId="{95BB1564-12FE-4657-BC03-8CA5F8F53DEE}" type="pres">
      <dgm:prSet presAssocID="{9DBB7F75-E1A8-40DD-8C53-4996AC1020F2}" presName="srcNode" presStyleLbl="node1" presStyleIdx="0" presStyleCnt="4"/>
      <dgm:spPr/>
    </dgm:pt>
    <dgm:pt modelId="{64A2D868-EAFE-4D6F-AE9F-7E54B4D1C32D}" type="pres">
      <dgm:prSet presAssocID="{9DBB7F75-E1A8-40DD-8C53-4996AC1020F2}" presName="conn" presStyleLbl="parChTrans1D2" presStyleIdx="0" presStyleCnt="1"/>
      <dgm:spPr/>
      <dgm:t>
        <a:bodyPr/>
        <a:lstStyle/>
        <a:p>
          <a:endParaRPr lang="en-US"/>
        </a:p>
      </dgm:t>
    </dgm:pt>
    <dgm:pt modelId="{220C7A18-E5ED-4941-9CE8-144B7AEF5514}" type="pres">
      <dgm:prSet presAssocID="{9DBB7F75-E1A8-40DD-8C53-4996AC1020F2}" presName="extraNode" presStyleLbl="node1" presStyleIdx="0" presStyleCnt="4"/>
      <dgm:spPr/>
    </dgm:pt>
    <dgm:pt modelId="{35F41DCF-6210-4282-8931-431EBBE5D682}" type="pres">
      <dgm:prSet presAssocID="{9DBB7F75-E1A8-40DD-8C53-4996AC1020F2}" presName="dstNode" presStyleLbl="node1" presStyleIdx="0" presStyleCnt="4"/>
      <dgm:spPr/>
    </dgm:pt>
    <dgm:pt modelId="{FB64B0AF-3DD1-479D-9C98-D1CCA061ECED}" type="pres">
      <dgm:prSet presAssocID="{FDDD1AEE-FCED-44E5-AF17-345C130FACBF}" presName="text_1" presStyleLbl="node1" presStyleIdx="0" presStyleCnt="4" custScaleY="139526" custLinFactNeighborY="-17362">
        <dgm:presLayoutVars>
          <dgm:bulletEnabled val="1"/>
        </dgm:presLayoutVars>
      </dgm:prSet>
      <dgm:spPr/>
      <dgm:t>
        <a:bodyPr/>
        <a:lstStyle/>
        <a:p>
          <a:endParaRPr lang="en-US"/>
        </a:p>
      </dgm:t>
    </dgm:pt>
    <dgm:pt modelId="{ACA6A30B-1DA6-4DE7-86FC-FA46F619C8BD}" type="pres">
      <dgm:prSet presAssocID="{FDDD1AEE-FCED-44E5-AF17-345C130FACBF}" presName="accent_1" presStyleCnt="0"/>
      <dgm:spPr/>
    </dgm:pt>
    <dgm:pt modelId="{4363C736-27D8-4830-B383-333DC890EAA8}" type="pres">
      <dgm:prSet presAssocID="{FDDD1AEE-FCED-44E5-AF17-345C130FACBF}" presName="accentRepeatNode" presStyleLbl="solidFgAcc1" presStyleIdx="0" presStyleCnt="4"/>
      <dgm:spPr/>
    </dgm:pt>
    <dgm:pt modelId="{F2B6334D-7427-4553-8CD8-F519D82639A0}" type="pres">
      <dgm:prSet presAssocID="{822EB69B-7468-4367-AE22-B96BA98B798C}" presName="text_2" presStyleLbl="node1" presStyleIdx="1" presStyleCnt="4" custScaleY="139526" custLinFactNeighborX="771" custLinFactNeighborY="-19167">
        <dgm:presLayoutVars>
          <dgm:bulletEnabled val="1"/>
        </dgm:presLayoutVars>
      </dgm:prSet>
      <dgm:spPr/>
      <dgm:t>
        <a:bodyPr/>
        <a:lstStyle/>
        <a:p>
          <a:endParaRPr lang="en-US"/>
        </a:p>
      </dgm:t>
    </dgm:pt>
    <dgm:pt modelId="{E38386AF-52AC-4766-9BFD-7F89079D67EB}" type="pres">
      <dgm:prSet presAssocID="{822EB69B-7468-4367-AE22-B96BA98B798C}" presName="accent_2" presStyleCnt="0"/>
      <dgm:spPr/>
    </dgm:pt>
    <dgm:pt modelId="{F8938766-FA39-4154-B688-B31E7F2A3480}" type="pres">
      <dgm:prSet presAssocID="{822EB69B-7468-4367-AE22-B96BA98B798C}" presName="accentRepeatNode" presStyleLbl="solidFgAcc1" presStyleIdx="1" presStyleCnt="4"/>
      <dgm:spPr/>
    </dgm:pt>
    <dgm:pt modelId="{F4F0BC11-20EF-49A6-9D54-2C3B7FD07D4C}" type="pres">
      <dgm:prSet presAssocID="{82013224-CF3B-49EB-9B85-9A6F4A0A80CE}" presName="text_3" presStyleLbl="node1" presStyleIdx="2" presStyleCnt="4" custScaleY="139526" custLinFactNeighborY="-17362">
        <dgm:presLayoutVars>
          <dgm:bulletEnabled val="1"/>
        </dgm:presLayoutVars>
      </dgm:prSet>
      <dgm:spPr/>
      <dgm:t>
        <a:bodyPr/>
        <a:lstStyle/>
        <a:p>
          <a:endParaRPr lang="en-US"/>
        </a:p>
      </dgm:t>
    </dgm:pt>
    <dgm:pt modelId="{48692F7E-CA69-4334-9789-5A4998B0D439}" type="pres">
      <dgm:prSet presAssocID="{82013224-CF3B-49EB-9B85-9A6F4A0A80CE}" presName="accent_3" presStyleCnt="0"/>
      <dgm:spPr/>
    </dgm:pt>
    <dgm:pt modelId="{7996CA23-F787-4827-BD64-AF23830AD8CB}" type="pres">
      <dgm:prSet presAssocID="{82013224-CF3B-49EB-9B85-9A6F4A0A80CE}" presName="accentRepeatNode" presStyleLbl="solidFgAcc1" presStyleIdx="2" presStyleCnt="4"/>
      <dgm:spPr/>
    </dgm:pt>
    <dgm:pt modelId="{7256767A-FD6B-4222-BAD3-4A2DA788574C}" type="pres">
      <dgm:prSet presAssocID="{658FCB79-833E-45C9-A2F4-F49F7BAEFF64}" presName="text_4" presStyleLbl="node1" presStyleIdx="3" presStyleCnt="4" custScaleY="139526" custLinFactNeighborY="-17362">
        <dgm:presLayoutVars>
          <dgm:bulletEnabled val="1"/>
        </dgm:presLayoutVars>
      </dgm:prSet>
      <dgm:spPr/>
      <dgm:t>
        <a:bodyPr/>
        <a:lstStyle/>
        <a:p>
          <a:endParaRPr lang="en-US"/>
        </a:p>
      </dgm:t>
    </dgm:pt>
    <dgm:pt modelId="{8B663FEE-A003-4882-A175-7F52B4945914}" type="pres">
      <dgm:prSet presAssocID="{658FCB79-833E-45C9-A2F4-F49F7BAEFF64}" presName="accent_4" presStyleCnt="0"/>
      <dgm:spPr/>
    </dgm:pt>
    <dgm:pt modelId="{53278221-0B87-4C13-AFF3-F0B903CF8BEB}" type="pres">
      <dgm:prSet presAssocID="{658FCB79-833E-45C9-A2F4-F49F7BAEFF64}" presName="accentRepeatNode" presStyleLbl="solidFgAcc1" presStyleIdx="3" presStyleCnt="4"/>
      <dgm:spPr/>
    </dgm:pt>
  </dgm:ptLst>
  <dgm:cxnLst>
    <dgm:cxn modelId="{BED95615-76D1-490C-B5F9-004EB98D686F}" type="presOf" srcId="{9DBB7F75-E1A8-40DD-8C53-4996AC1020F2}" destId="{D5F3397D-6DE3-424E-85C6-DBFF8D008EE9}" srcOrd="0" destOrd="0" presId="urn:microsoft.com/office/officeart/2008/layout/VerticalCurvedList"/>
    <dgm:cxn modelId="{CAD5AACD-87AC-4AAB-8D5A-29296C91E8E1}" type="presOf" srcId="{82013224-CF3B-49EB-9B85-9A6F4A0A80CE}" destId="{F4F0BC11-20EF-49A6-9D54-2C3B7FD07D4C}" srcOrd="0" destOrd="0" presId="urn:microsoft.com/office/officeart/2008/layout/VerticalCurvedList"/>
    <dgm:cxn modelId="{F6E42A4C-EC92-474E-8025-A5A707150068}" srcId="{9DBB7F75-E1A8-40DD-8C53-4996AC1020F2}" destId="{82013224-CF3B-49EB-9B85-9A6F4A0A80CE}" srcOrd="2" destOrd="0" parTransId="{C4528B03-8123-4A37-A46A-E561F1D27D1B}" sibTransId="{93CDAA20-B9A8-4AED-BFC2-6BA8DE39D5AB}"/>
    <dgm:cxn modelId="{DC0D3406-8E06-4898-B11D-644E07018777}" type="presOf" srcId="{822EB69B-7468-4367-AE22-B96BA98B798C}" destId="{F2B6334D-7427-4553-8CD8-F519D82639A0}" srcOrd="0" destOrd="0" presId="urn:microsoft.com/office/officeart/2008/layout/VerticalCurvedList"/>
    <dgm:cxn modelId="{D8810000-B7A2-441C-B60B-9DF47B9DE56F}" type="presOf" srcId="{D24E3721-0688-4A56-97DD-9D13D08AD84A}" destId="{64A2D868-EAFE-4D6F-AE9F-7E54B4D1C32D}" srcOrd="0" destOrd="0" presId="urn:microsoft.com/office/officeart/2008/layout/VerticalCurvedList"/>
    <dgm:cxn modelId="{39A5BF96-F993-449A-BF1E-9AE165C03C57}" srcId="{9DBB7F75-E1A8-40DD-8C53-4996AC1020F2}" destId="{658FCB79-833E-45C9-A2F4-F49F7BAEFF64}" srcOrd="3" destOrd="0" parTransId="{14C232BA-A2E8-4B43-8373-02FDEFC54EFB}" sibTransId="{2B2CF75D-6792-4B40-9116-11DF4489B780}"/>
    <dgm:cxn modelId="{25C66A67-E2A3-4AB1-AF75-A2EE3FA30DDF}" srcId="{9DBB7F75-E1A8-40DD-8C53-4996AC1020F2}" destId="{FDDD1AEE-FCED-44E5-AF17-345C130FACBF}" srcOrd="0" destOrd="0" parTransId="{A36FDED2-6A28-44D2-B493-94B074F6FD4A}" sibTransId="{D24E3721-0688-4A56-97DD-9D13D08AD84A}"/>
    <dgm:cxn modelId="{4B779811-0232-45FC-BE72-F549BD825E62}" type="presOf" srcId="{658FCB79-833E-45C9-A2F4-F49F7BAEFF64}" destId="{7256767A-FD6B-4222-BAD3-4A2DA788574C}" srcOrd="0" destOrd="0" presId="urn:microsoft.com/office/officeart/2008/layout/VerticalCurvedList"/>
    <dgm:cxn modelId="{ACD997C6-7DB7-412F-8B8F-33EF0B43F4EE}" srcId="{9DBB7F75-E1A8-40DD-8C53-4996AC1020F2}" destId="{822EB69B-7468-4367-AE22-B96BA98B798C}" srcOrd="1" destOrd="0" parTransId="{885397F4-8530-42BA-8700-0FB3FE8A846A}" sibTransId="{59D7DB9F-1F24-40B5-8A08-15A971A20155}"/>
    <dgm:cxn modelId="{9C245431-A259-46CB-9F2F-1481D90C7F86}" type="presOf" srcId="{FDDD1AEE-FCED-44E5-AF17-345C130FACBF}" destId="{FB64B0AF-3DD1-479D-9C98-D1CCA061ECED}" srcOrd="0" destOrd="0" presId="urn:microsoft.com/office/officeart/2008/layout/VerticalCurvedList"/>
    <dgm:cxn modelId="{3172B82D-123F-4A9D-B8BF-49ABEFD4B5BE}" type="presParOf" srcId="{D5F3397D-6DE3-424E-85C6-DBFF8D008EE9}" destId="{4F66ABEB-6A6E-41D9-9D62-81F312505AFE}" srcOrd="0" destOrd="0" presId="urn:microsoft.com/office/officeart/2008/layout/VerticalCurvedList"/>
    <dgm:cxn modelId="{E1C1B879-3B56-4206-AD73-322E60F9FB93}" type="presParOf" srcId="{4F66ABEB-6A6E-41D9-9D62-81F312505AFE}" destId="{053D9FF4-9DA8-46C5-958D-6ED0F7A224D9}" srcOrd="0" destOrd="0" presId="urn:microsoft.com/office/officeart/2008/layout/VerticalCurvedList"/>
    <dgm:cxn modelId="{5DB8BAEF-9D50-45BA-A609-C41D12DD111D}" type="presParOf" srcId="{053D9FF4-9DA8-46C5-958D-6ED0F7A224D9}" destId="{95BB1564-12FE-4657-BC03-8CA5F8F53DEE}" srcOrd="0" destOrd="0" presId="urn:microsoft.com/office/officeart/2008/layout/VerticalCurvedList"/>
    <dgm:cxn modelId="{FEE38F54-6444-4A49-A79D-E4D1592782BE}" type="presParOf" srcId="{053D9FF4-9DA8-46C5-958D-6ED0F7A224D9}" destId="{64A2D868-EAFE-4D6F-AE9F-7E54B4D1C32D}" srcOrd="1" destOrd="0" presId="urn:microsoft.com/office/officeart/2008/layout/VerticalCurvedList"/>
    <dgm:cxn modelId="{32F36C15-7B4D-452E-BB3F-ED7BBDC59044}" type="presParOf" srcId="{053D9FF4-9DA8-46C5-958D-6ED0F7A224D9}" destId="{220C7A18-E5ED-4941-9CE8-144B7AEF5514}" srcOrd="2" destOrd="0" presId="urn:microsoft.com/office/officeart/2008/layout/VerticalCurvedList"/>
    <dgm:cxn modelId="{A6642765-CF68-45B3-ABFC-27F5CA702237}" type="presParOf" srcId="{053D9FF4-9DA8-46C5-958D-6ED0F7A224D9}" destId="{35F41DCF-6210-4282-8931-431EBBE5D682}" srcOrd="3" destOrd="0" presId="urn:microsoft.com/office/officeart/2008/layout/VerticalCurvedList"/>
    <dgm:cxn modelId="{46F1F4ED-302C-4F7C-9999-BA48D8FBEC7A}" type="presParOf" srcId="{4F66ABEB-6A6E-41D9-9D62-81F312505AFE}" destId="{FB64B0AF-3DD1-479D-9C98-D1CCA061ECED}" srcOrd="1" destOrd="0" presId="urn:microsoft.com/office/officeart/2008/layout/VerticalCurvedList"/>
    <dgm:cxn modelId="{8D5E8233-C39E-4C5F-8882-FA8E78D8EBD6}" type="presParOf" srcId="{4F66ABEB-6A6E-41D9-9D62-81F312505AFE}" destId="{ACA6A30B-1DA6-4DE7-86FC-FA46F619C8BD}" srcOrd="2" destOrd="0" presId="urn:microsoft.com/office/officeart/2008/layout/VerticalCurvedList"/>
    <dgm:cxn modelId="{88646784-D74F-4BC9-B94B-76F20C4627EC}" type="presParOf" srcId="{ACA6A30B-1DA6-4DE7-86FC-FA46F619C8BD}" destId="{4363C736-27D8-4830-B383-333DC890EAA8}" srcOrd="0" destOrd="0" presId="urn:microsoft.com/office/officeart/2008/layout/VerticalCurvedList"/>
    <dgm:cxn modelId="{0911B59E-F81E-4446-96CC-669BA6F8F07F}" type="presParOf" srcId="{4F66ABEB-6A6E-41D9-9D62-81F312505AFE}" destId="{F2B6334D-7427-4553-8CD8-F519D82639A0}" srcOrd="3" destOrd="0" presId="urn:microsoft.com/office/officeart/2008/layout/VerticalCurvedList"/>
    <dgm:cxn modelId="{1122850A-87AB-4E2B-A507-9263B3166034}" type="presParOf" srcId="{4F66ABEB-6A6E-41D9-9D62-81F312505AFE}" destId="{E38386AF-52AC-4766-9BFD-7F89079D67EB}" srcOrd="4" destOrd="0" presId="urn:microsoft.com/office/officeart/2008/layout/VerticalCurvedList"/>
    <dgm:cxn modelId="{4AA64BF3-2EEF-47B1-A0C8-F3FD0F9147E4}" type="presParOf" srcId="{E38386AF-52AC-4766-9BFD-7F89079D67EB}" destId="{F8938766-FA39-4154-B688-B31E7F2A3480}" srcOrd="0" destOrd="0" presId="urn:microsoft.com/office/officeart/2008/layout/VerticalCurvedList"/>
    <dgm:cxn modelId="{12DB80B9-CF3C-4B96-BFB6-D078889A6104}" type="presParOf" srcId="{4F66ABEB-6A6E-41D9-9D62-81F312505AFE}" destId="{F4F0BC11-20EF-49A6-9D54-2C3B7FD07D4C}" srcOrd="5" destOrd="0" presId="urn:microsoft.com/office/officeart/2008/layout/VerticalCurvedList"/>
    <dgm:cxn modelId="{DEAD983C-C8E4-47EA-AB7A-C0FB0F02933A}" type="presParOf" srcId="{4F66ABEB-6A6E-41D9-9D62-81F312505AFE}" destId="{48692F7E-CA69-4334-9789-5A4998B0D439}" srcOrd="6" destOrd="0" presId="urn:microsoft.com/office/officeart/2008/layout/VerticalCurvedList"/>
    <dgm:cxn modelId="{79CA3EBA-557D-4A2D-B9B3-97BADF56D084}" type="presParOf" srcId="{48692F7E-CA69-4334-9789-5A4998B0D439}" destId="{7996CA23-F787-4827-BD64-AF23830AD8CB}" srcOrd="0" destOrd="0" presId="urn:microsoft.com/office/officeart/2008/layout/VerticalCurvedList"/>
    <dgm:cxn modelId="{94EA047F-29B5-4925-B0DB-B4B6AA2888EE}" type="presParOf" srcId="{4F66ABEB-6A6E-41D9-9D62-81F312505AFE}" destId="{7256767A-FD6B-4222-BAD3-4A2DA788574C}" srcOrd="7" destOrd="0" presId="urn:microsoft.com/office/officeart/2008/layout/VerticalCurvedList"/>
    <dgm:cxn modelId="{98E6F8EE-5F6A-4B62-A31C-78F46E63C829}" type="presParOf" srcId="{4F66ABEB-6A6E-41D9-9D62-81F312505AFE}" destId="{8B663FEE-A003-4882-A175-7F52B4945914}" srcOrd="8" destOrd="0" presId="urn:microsoft.com/office/officeart/2008/layout/VerticalCurvedList"/>
    <dgm:cxn modelId="{57600D7D-0D64-418E-8022-8D7F28E73476}" type="presParOf" srcId="{8B663FEE-A003-4882-A175-7F52B4945914}" destId="{53278221-0B87-4C13-AFF3-F0B903CF8BE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13EFB0-1674-4BCA-82C3-EAE82AC629D5}" type="doc">
      <dgm:prSet loTypeId="urn:microsoft.com/office/officeart/2005/8/layout/hierarchy1#3" loCatId="hierarchy" qsTypeId="urn:microsoft.com/office/officeart/2005/8/quickstyle/simple1#5" qsCatId="simple" csTypeId="urn:microsoft.com/office/officeart/2005/8/colors/accent1_2#6" csCatId="accent1" phldr="1"/>
      <dgm:spPr/>
      <dgm:t>
        <a:bodyPr/>
        <a:lstStyle/>
        <a:p>
          <a:endParaRPr lang="en-US"/>
        </a:p>
      </dgm:t>
    </dgm:pt>
    <dgm:pt modelId="{B16F29F4-708D-4E75-A320-3B19C655125B}">
      <dgm:prSet phldrT="[Text]" phldr="0" custT="1"/>
      <dgm:spPr/>
      <dgm:t>
        <a:bodyPr vert="horz" wrap="square"/>
        <a:lstStyle/>
        <a:p>
          <a:pPr>
            <a:lnSpc>
              <a:spcPct val="100000"/>
            </a:lnSpc>
            <a:spcBef>
              <a:spcPct val="0"/>
            </a:spcBef>
            <a:spcAft>
              <a:spcPct val="35000"/>
            </a:spcAft>
          </a:pPr>
          <a:r>
            <a:rPr lang="en-US" sz="2200" b="1" dirty="0">
              <a:solidFill>
                <a:srgbClr val="002060"/>
              </a:solidFill>
              <a:latin typeface="Arial" panose="020B0604020202020204" pitchFamily="34" charset="0"/>
              <a:cs typeface="Arial" panose="020B0604020202020204" pitchFamily="34" charset="0"/>
            </a:rPr>
            <a:t>CÁC HÌNH THỨC ĐÁNH GIÁ </a:t>
          </a:r>
          <a:endParaRPr sz="2200" dirty="0"/>
        </a:p>
      </dgm:t>
    </dgm:pt>
    <dgm:pt modelId="{57885440-72D1-4D05-8E75-2231782B6404}" type="parTrans" cxnId="{41DCD1D4-F09D-4F8A-9E84-3D7CB6E36923}">
      <dgm:prSet/>
      <dgm:spPr/>
      <dgm:t>
        <a:bodyPr/>
        <a:lstStyle/>
        <a:p>
          <a:endParaRPr lang="en-US" sz="2200"/>
        </a:p>
      </dgm:t>
    </dgm:pt>
    <dgm:pt modelId="{46E8D6B1-BCCB-4EDB-99A6-4E4E160EAF5E}" type="sibTrans" cxnId="{41DCD1D4-F09D-4F8A-9E84-3D7CB6E36923}">
      <dgm:prSet/>
      <dgm:spPr/>
      <dgm:t>
        <a:bodyPr/>
        <a:lstStyle/>
        <a:p>
          <a:endParaRPr lang="en-US" sz="2200"/>
        </a:p>
      </dgm:t>
    </dgm:pt>
    <dgm:pt modelId="{E0707608-62EE-4B61-9206-124950B07F1D}">
      <dgm:prSet phldrT="[Text]" phldr="0" custT="1"/>
      <dgm:spPr/>
      <dgm:t>
        <a:bodyPr vert="horz" wrap="square"/>
        <a:lstStyle/>
        <a:p>
          <a:pPr>
            <a:lnSpc>
              <a:spcPct val="100000"/>
            </a:lnSpc>
            <a:spcBef>
              <a:spcPct val="0"/>
            </a:spcBef>
            <a:spcAft>
              <a:spcPct val="35000"/>
            </a:spcAft>
          </a:pPr>
          <a:r>
            <a:rPr lang="en-US" sz="2200" b="1" dirty="0">
              <a:solidFill>
                <a:srgbClr val="002060"/>
              </a:solidFill>
              <a:latin typeface="Arial" panose="020B0604020202020204" pitchFamily="34" charset="0"/>
              <a:cs typeface="Arial" panose="020B0604020202020204" pitchFamily="34" charset="0"/>
            </a:rPr>
            <a:t>ĐG THƯỜNG XUYÊN</a:t>
          </a:r>
        </a:p>
        <a:p>
          <a:pPr>
            <a:lnSpc>
              <a:spcPct val="100000"/>
            </a:lnSpc>
            <a:spcBef>
              <a:spcPct val="0"/>
            </a:spcBef>
            <a:spcAft>
              <a:spcPct val="35000"/>
            </a:spcAft>
          </a:pPr>
          <a:r>
            <a:rPr lang="en-US" sz="2200" b="1" dirty="0">
              <a:solidFill>
                <a:srgbClr val="002060"/>
              </a:solidFill>
              <a:latin typeface="Arial" panose="020B0604020202020204" pitchFamily="34" charset="0"/>
              <a:cs typeface="Arial" panose="020B0604020202020204" pitchFamily="34" charset="0"/>
            </a:rPr>
            <a:t>(</a:t>
          </a:r>
          <a:r>
            <a:rPr lang="en-US" sz="2200" b="1" dirty="0" err="1">
              <a:solidFill>
                <a:srgbClr val="002060"/>
              </a:solidFill>
              <a:latin typeface="Arial" panose="020B0604020202020204" pitchFamily="34" charset="0"/>
              <a:cs typeface="Arial" panose="020B0604020202020204" pitchFamily="34" charset="0"/>
            </a:rPr>
            <a:t>Câu</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hỏi</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bài</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tập</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sản</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phẩm</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bảng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kiểm</a:t>
          </a:r>
          <a:r>
            <a:rPr lang="en-US" sz="2200" b="1" dirty="0">
              <a:solidFill>
                <a:srgbClr val="002060"/>
              </a:solidFill>
              <a:latin typeface="Arial" panose="020B0604020202020204" pitchFamily="34" charset="0"/>
              <a:cs typeface="Arial" panose="020B0604020202020204" pitchFamily="34" charset="0"/>
            </a:rPr>
            <a:t>, rubrics,…)</a:t>
          </a:r>
        </a:p>
      </dgm:t>
    </dgm:pt>
    <dgm:pt modelId="{71E92F66-60C8-4516-86DC-33F952C680CC}" type="parTrans" cxnId="{97CBC4B3-2CA9-4734-828B-60B78A918F65}">
      <dgm:prSet/>
      <dgm:spPr/>
      <dgm:t>
        <a:bodyPr/>
        <a:lstStyle/>
        <a:p>
          <a:endParaRPr lang="en-US" sz="2200"/>
        </a:p>
      </dgm:t>
    </dgm:pt>
    <dgm:pt modelId="{B64491FB-D425-4532-9CB1-4B2326602DCA}" type="sibTrans" cxnId="{97CBC4B3-2CA9-4734-828B-60B78A918F65}">
      <dgm:prSet/>
      <dgm:spPr/>
      <dgm:t>
        <a:bodyPr/>
        <a:lstStyle/>
        <a:p>
          <a:endParaRPr lang="en-US" sz="2200"/>
        </a:p>
      </dgm:t>
    </dgm:pt>
    <dgm:pt modelId="{59D8E5B7-8555-470E-A51E-3C8B7A44C8BA}">
      <dgm:prSet phldrT="[Text]" phldr="0" custT="1"/>
      <dgm:spPr/>
      <dgm:t>
        <a:bodyPr vert="horz" wrap="square"/>
        <a:lstStyle/>
        <a:p>
          <a:pPr>
            <a:lnSpc>
              <a:spcPct val="100000"/>
            </a:lnSpc>
            <a:spcBef>
              <a:spcPct val="0"/>
            </a:spcBef>
            <a:spcAft>
              <a:spcPts val="0"/>
            </a:spcAft>
          </a:pPr>
          <a:r>
            <a:rPr lang="en-US" sz="2200" b="1" dirty="0">
              <a:solidFill>
                <a:srgbClr val="002060"/>
              </a:solidFill>
              <a:latin typeface="Arial" panose="020B0604020202020204" pitchFamily="34" charset="0"/>
              <a:cs typeface="Arial" panose="020B0604020202020204" pitchFamily="34" charset="0"/>
            </a:rPr>
            <a:t>ĐG ĐỊNH KÌ</a:t>
          </a:r>
        </a:p>
        <a:p>
          <a:pPr>
            <a:lnSpc>
              <a:spcPct val="100000"/>
            </a:lnSpc>
            <a:spcBef>
              <a:spcPct val="0"/>
            </a:spcBef>
            <a:spcAft>
              <a:spcPts val="0"/>
            </a:spcAft>
          </a:pPr>
          <a:r>
            <a:rPr lang="en-US" sz="2200" b="1" dirty="0">
              <a:solidFill>
                <a:srgbClr val="002060"/>
              </a:solidFill>
              <a:latin typeface="Arial" panose="020B0604020202020204" pitchFamily="34" charset="0"/>
              <a:cs typeface="Arial" panose="020B0604020202020204" pitchFamily="34" charset="0"/>
            </a:rPr>
            <a:t>(</a:t>
          </a:r>
          <a:r>
            <a:rPr lang="en-US" sz="2200" b="1" dirty="0" err="1">
              <a:solidFill>
                <a:srgbClr val="002060"/>
              </a:solidFill>
              <a:latin typeface="Arial" panose="020B0604020202020204" pitchFamily="34" charset="0"/>
              <a:cs typeface="Arial" panose="020B0604020202020204" pitchFamily="34" charset="0"/>
            </a:rPr>
            <a:t>Bài</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kiểm</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tra</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bài</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luận</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bảng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kiểm</a:t>
          </a:r>
          <a:r>
            <a:rPr lang="en-US" sz="2200" b="1" dirty="0">
              <a:solidFill>
                <a:srgbClr val="002060"/>
              </a:solidFill>
              <a:latin typeface="Arial" panose="020B0604020202020204" pitchFamily="34" charset="0"/>
              <a:cs typeface="Arial" panose="020B0604020202020204" pitchFamily="34" charset="0"/>
            </a:rPr>
            <a:t>, …)</a:t>
          </a:r>
        </a:p>
        <a:p>
          <a:pPr>
            <a:lnSpc>
              <a:spcPct val="100000"/>
            </a:lnSpc>
            <a:spcBef>
              <a:spcPct val="0"/>
            </a:spcBef>
            <a:spcAft>
              <a:spcPct val="35000"/>
            </a:spcAft>
          </a:pPr>
          <a:endParaRPr lang="en-US" sz="2200" b="1" dirty="0">
            <a:solidFill>
              <a:srgbClr val="002060"/>
            </a:solidFill>
            <a:latin typeface="Arial" panose="020B0604020202020204" pitchFamily="34" charset="0"/>
            <a:cs typeface="Arial" panose="020B0604020202020204" pitchFamily="34" charset="0"/>
          </a:endParaRPr>
        </a:p>
      </dgm:t>
    </dgm:pt>
    <dgm:pt modelId="{144CBDE5-B661-4D49-9C36-AA73F10EBB86}" type="parTrans" cxnId="{CDFBA3C2-9460-4BE6-9124-E9D10AC45EBC}">
      <dgm:prSet/>
      <dgm:spPr/>
      <dgm:t>
        <a:bodyPr/>
        <a:lstStyle/>
        <a:p>
          <a:endParaRPr lang="en-US" sz="2200"/>
        </a:p>
      </dgm:t>
    </dgm:pt>
    <dgm:pt modelId="{000CDF04-E802-4577-827A-C390AC0E419E}" type="sibTrans" cxnId="{CDFBA3C2-9460-4BE6-9124-E9D10AC45EBC}">
      <dgm:prSet/>
      <dgm:spPr/>
      <dgm:t>
        <a:bodyPr/>
        <a:lstStyle/>
        <a:p>
          <a:endParaRPr lang="en-US" sz="2200"/>
        </a:p>
      </dgm:t>
    </dgm:pt>
    <dgm:pt modelId="{6CBDABD0-CD14-4E7D-9E53-D5DAC73101B8}" type="pres">
      <dgm:prSet presAssocID="{8613EFB0-1674-4BCA-82C3-EAE82AC629D5}" presName="hierChild1" presStyleCnt="0">
        <dgm:presLayoutVars>
          <dgm:chPref val="1"/>
          <dgm:dir/>
          <dgm:animOne val="branch"/>
          <dgm:animLvl val="lvl"/>
          <dgm:resizeHandles/>
        </dgm:presLayoutVars>
      </dgm:prSet>
      <dgm:spPr/>
      <dgm:t>
        <a:bodyPr/>
        <a:lstStyle/>
        <a:p>
          <a:endParaRPr lang="en-US"/>
        </a:p>
      </dgm:t>
    </dgm:pt>
    <dgm:pt modelId="{9908E54C-E8CD-4619-8293-A48DB24A711B}" type="pres">
      <dgm:prSet presAssocID="{B16F29F4-708D-4E75-A320-3B19C655125B}" presName="hierRoot1" presStyleCnt="0"/>
      <dgm:spPr/>
    </dgm:pt>
    <dgm:pt modelId="{755DBCED-8B7D-4B4A-840D-B35E8A436C1B}" type="pres">
      <dgm:prSet presAssocID="{B16F29F4-708D-4E75-A320-3B19C655125B}" presName="composite" presStyleCnt="0"/>
      <dgm:spPr/>
    </dgm:pt>
    <dgm:pt modelId="{0A05CADB-3F1F-47D1-A4CC-CFDEB10FFCB5}" type="pres">
      <dgm:prSet presAssocID="{B16F29F4-708D-4E75-A320-3B19C655125B}" presName="background" presStyleLbl="node0" presStyleIdx="0" presStyleCnt="1"/>
      <dgm:spPr/>
    </dgm:pt>
    <dgm:pt modelId="{ED623675-FA02-4079-83B3-B9820D5E4530}" type="pres">
      <dgm:prSet presAssocID="{B16F29F4-708D-4E75-A320-3B19C655125B}" presName="text" presStyleLbl="fgAcc0" presStyleIdx="0" presStyleCnt="1" custScaleX="147027" custScaleY="61666" custLinFactNeighborY="-3948">
        <dgm:presLayoutVars>
          <dgm:chPref val="3"/>
        </dgm:presLayoutVars>
      </dgm:prSet>
      <dgm:spPr/>
      <dgm:t>
        <a:bodyPr/>
        <a:lstStyle/>
        <a:p>
          <a:endParaRPr lang="en-US"/>
        </a:p>
      </dgm:t>
    </dgm:pt>
    <dgm:pt modelId="{D67285E4-8491-43BD-A675-81514A2F1AD3}" type="pres">
      <dgm:prSet presAssocID="{B16F29F4-708D-4E75-A320-3B19C655125B}" presName="hierChild2" presStyleCnt="0"/>
      <dgm:spPr/>
    </dgm:pt>
    <dgm:pt modelId="{E52134A5-8F0F-46AB-882E-4E16C102D4F5}" type="pres">
      <dgm:prSet presAssocID="{71E92F66-60C8-4516-86DC-33F952C680CC}" presName="Name10" presStyleLbl="parChTrans1D2" presStyleIdx="0" presStyleCnt="2"/>
      <dgm:spPr/>
      <dgm:t>
        <a:bodyPr/>
        <a:lstStyle/>
        <a:p>
          <a:endParaRPr lang="en-US"/>
        </a:p>
      </dgm:t>
    </dgm:pt>
    <dgm:pt modelId="{2C3F0B9D-7872-4ADE-9316-66A9206FD0C6}" type="pres">
      <dgm:prSet presAssocID="{E0707608-62EE-4B61-9206-124950B07F1D}" presName="hierRoot2" presStyleCnt="0"/>
      <dgm:spPr/>
    </dgm:pt>
    <dgm:pt modelId="{4057CCC1-9D3B-43F5-B03F-4565B0E5C5B7}" type="pres">
      <dgm:prSet presAssocID="{E0707608-62EE-4B61-9206-124950B07F1D}" presName="composite2" presStyleCnt="0"/>
      <dgm:spPr/>
    </dgm:pt>
    <dgm:pt modelId="{53F02837-F809-4C98-B350-AD460368A0C8}" type="pres">
      <dgm:prSet presAssocID="{E0707608-62EE-4B61-9206-124950B07F1D}" presName="background2" presStyleLbl="node2" presStyleIdx="0" presStyleCnt="2"/>
      <dgm:spPr/>
    </dgm:pt>
    <dgm:pt modelId="{C1722E0B-DF55-4442-B270-D4A9F73EF198}" type="pres">
      <dgm:prSet presAssocID="{E0707608-62EE-4B61-9206-124950B07F1D}" presName="text2" presStyleLbl="fgAcc2" presStyleIdx="0" presStyleCnt="2" custScaleX="119719" custLinFactNeighborY="-3846">
        <dgm:presLayoutVars>
          <dgm:chPref val="3"/>
        </dgm:presLayoutVars>
      </dgm:prSet>
      <dgm:spPr/>
      <dgm:t>
        <a:bodyPr/>
        <a:lstStyle/>
        <a:p>
          <a:endParaRPr lang="en-US"/>
        </a:p>
      </dgm:t>
    </dgm:pt>
    <dgm:pt modelId="{EEBCA9F7-B915-44EC-AF45-0F527115FCA6}" type="pres">
      <dgm:prSet presAssocID="{E0707608-62EE-4B61-9206-124950B07F1D}" presName="hierChild3" presStyleCnt="0"/>
      <dgm:spPr/>
    </dgm:pt>
    <dgm:pt modelId="{7D2CA3AC-237A-4001-A6CF-52AC083D7F6C}" type="pres">
      <dgm:prSet presAssocID="{144CBDE5-B661-4D49-9C36-AA73F10EBB86}" presName="Name10" presStyleLbl="parChTrans1D2" presStyleIdx="1" presStyleCnt="2"/>
      <dgm:spPr/>
      <dgm:t>
        <a:bodyPr/>
        <a:lstStyle/>
        <a:p>
          <a:endParaRPr lang="en-US"/>
        </a:p>
      </dgm:t>
    </dgm:pt>
    <dgm:pt modelId="{6F54AD4E-71D5-4AA4-9A63-07BBD54C14F8}" type="pres">
      <dgm:prSet presAssocID="{59D8E5B7-8555-470E-A51E-3C8B7A44C8BA}" presName="hierRoot2" presStyleCnt="0"/>
      <dgm:spPr/>
    </dgm:pt>
    <dgm:pt modelId="{89A06B38-34DD-449E-8AC3-96F07150F1DF}" type="pres">
      <dgm:prSet presAssocID="{59D8E5B7-8555-470E-A51E-3C8B7A44C8BA}" presName="composite2" presStyleCnt="0"/>
      <dgm:spPr/>
    </dgm:pt>
    <dgm:pt modelId="{F1D4C444-0CD6-4145-91C3-A80CD95EBA91}" type="pres">
      <dgm:prSet presAssocID="{59D8E5B7-8555-470E-A51E-3C8B7A44C8BA}" presName="background2" presStyleLbl="node2" presStyleIdx="1" presStyleCnt="2"/>
      <dgm:spPr/>
    </dgm:pt>
    <dgm:pt modelId="{E952F72C-6367-4282-B548-12067D743FD0}" type="pres">
      <dgm:prSet presAssocID="{59D8E5B7-8555-470E-A51E-3C8B7A44C8BA}" presName="text2" presStyleLbl="fgAcc2" presStyleIdx="1" presStyleCnt="2" custScaleX="119719" custLinFactNeighborY="-3846">
        <dgm:presLayoutVars>
          <dgm:chPref val="3"/>
        </dgm:presLayoutVars>
      </dgm:prSet>
      <dgm:spPr/>
      <dgm:t>
        <a:bodyPr/>
        <a:lstStyle/>
        <a:p>
          <a:endParaRPr lang="en-US"/>
        </a:p>
      </dgm:t>
    </dgm:pt>
    <dgm:pt modelId="{C87C1AB5-5639-4C72-8CDF-50F0BCABF503}" type="pres">
      <dgm:prSet presAssocID="{59D8E5B7-8555-470E-A51E-3C8B7A44C8BA}" presName="hierChild3" presStyleCnt="0"/>
      <dgm:spPr/>
    </dgm:pt>
  </dgm:ptLst>
  <dgm:cxnLst>
    <dgm:cxn modelId="{CDFBA3C2-9460-4BE6-9124-E9D10AC45EBC}" srcId="{B16F29F4-708D-4E75-A320-3B19C655125B}" destId="{59D8E5B7-8555-470E-A51E-3C8B7A44C8BA}" srcOrd="1" destOrd="0" parTransId="{144CBDE5-B661-4D49-9C36-AA73F10EBB86}" sibTransId="{000CDF04-E802-4577-827A-C390AC0E419E}"/>
    <dgm:cxn modelId="{9EE42816-84F2-49F9-B252-2C31EC4B971D}" type="presOf" srcId="{59D8E5B7-8555-470E-A51E-3C8B7A44C8BA}" destId="{E952F72C-6367-4282-B548-12067D743FD0}" srcOrd="0" destOrd="0" presId="urn:microsoft.com/office/officeart/2005/8/layout/hierarchy1#3"/>
    <dgm:cxn modelId="{031D698C-51C1-4581-B0D5-628D049381F9}" type="presOf" srcId="{71E92F66-60C8-4516-86DC-33F952C680CC}" destId="{E52134A5-8F0F-46AB-882E-4E16C102D4F5}" srcOrd="0" destOrd="0" presId="urn:microsoft.com/office/officeart/2005/8/layout/hierarchy1#3"/>
    <dgm:cxn modelId="{41BA2809-AE28-46ED-B294-33AE8C149953}" type="presOf" srcId="{8613EFB0-1674-4BCA-82C3-EAE82AC629D5}" destId="{6CBDABD0-CD14-4E7D-9E53-D5DAC73101B8}" srcOrd="0" destOrd="0" presId="urn:microsoft.com/office/officeart/2005/8/layout/hierarchy1#3"/>
    <dgm:cxn modelId="{41DCD1D4-F09D-4F8A-9E84-3D7CB6E36923}" srcId="{8613EFB0-1674-4BCA-82C3-EAE82AC629D5}" destId="{B16F29F4-708D-4E75-A320-3B19C655125B}" srcOrd="0" destOrd="0" parTransId="{57885440-72D1-4D05-8E75-2231782B6404}" sibTransId="{46E8D6B1-BCCB-4EDB-99A6-4E4E160EAF5E}"/>
    <dgm:cxn modelId="{BD9216E4-0C35-4C3A-9EC3-6A0F118BE2E1}" type="presOf" srcId="{B16F29F4-708D-4E75-A320-3B19C655125B}" destId="{ED623675-FA02-4079-83B3-B9820D5E4530}" srcOrd="0" destOrd="0" presId="urn:microsoft.com/office/officeart/2005/8/layout/hierarchy1#3"/>
    <dgm:cxn modelId="{BE5DE2D3-A2FF-445D-B6E9-AF59D84FC063}" type="presOf" srcId="{144CBDE5-B661-4D49-9C36-AA73F10EBB86}" destId="{7D2CA3AC-237A-4001-A6CF-52AC083D7F6C}" srcOrd="0" destOrd="0" presId="urn:microsoft.com/office/officeart/2005/8/layout/hierarchy1#3"/>
    <dgm:cxn modelId="{97CBC4B3-2CA9-4734-828B-60B78A918F65}" srcId="{B16F29F4-708D-4E75-A320-3B19C655125B}" destId="{E0707608-62EE-4B61-9206-124950B07F1D}" srcOrd="0" destOrd="0" parTransId="{71E92F66-60C8-4516-86DC-33F952C680CC}" sibTransId="{B64491FB-D425-4532-9CB1-4B2326602DCA}"/>
    <dgm:cxn modelId="{26765077-EA40-4443-AB57-518BAAB975F5}" type="presOf" srcId="{E0707608-62EE-4B61-9206-124950B07F1D}" destId="{C1722E0B-DF55-4442-B270-D4A9F73EF198}" srcOrd="0" destOrd="0" presId="urn:microsoft.com/office/officeart/2005/8/layout/hierarchy1#3"/>
    <dgm:cxn modelId="{547B4B0D-4B03-4CE6-A661-1031005B6FD5}" type="presParOf" srcId="{6CBDABD0-CD14-4E7D-9E53-D5DAC73101B8}" destId="{9908E54C-E8CD-4619-8293-A48DB24A711B}" srcOrd="0" destOrd="0" presId="urn:microsoft.com/office/officeart/2005/8/layout/hierarchy1#3"/>
    <dgm:cxn modelId="{A6F47F55-BF02-4BE9-A340-5B2A0AF78E26}" type="presParOf" srcId="{9908E54C-E8CD-4619-8293-A48DB24A711B}" destId="{755DBCED-8B7D-4B4A-840D-B35E8A436C1B}" srcOrd="0" destOrd="0" presId="urn:microsoft.com/office/officeart/2005/8/layout/hierarchy1#3"/>
    <dgm:cxn modelId="{A47EDC72-2B57-4B3F-BC55-7ED6D6F789D5}" type="presParOf" srcId="{755DBCED-8B7D-4B4A-840D-B35E8A436C1B}" destId="{0A05CADB-3F1F-47D1-A4CC-CFDEB10FFCB5}" srcOrd="0" destOrd="0" presId="urn:microsoft.com/office/officeart/2005/8/layout/hierarchy1#3"/>
    <dgm:cxn modelId="{D8433B13-6461-4609-8F3E-57EFE6D3E784}" type="presParOf" srcId="{755DBCED-8B7D-4B4A-840D-B35E8A436C1B}" destId="{ED623675-FA02-4079-83B3-B9820D5E4530}" srcOrd="1" destOrd="0" presId="urn:microsoft.com/office/officeart/2005/8/layout/hierarchy1#3"/>
    <dgm:cxn modelId="{3EFAF365-67AF-470D-9E1B-99BA8089DBFA}" type="presParOf" srcId="{9908E54C-E8CD-4619-8293-A48DB24A711B}" destId="{D67285E4-8491-43BD-A675-81514A2F1AD3}" srcOrd="1" destOrd="0" presId="urn:microsoft.com/office/officeart/2005/8/layout/hierarchy1#3"/>
    <dgm:cxn modelId="{097F07F1-29C8-4F6B-98EA-AE580F1895B4}" type="presParOf" srcId="{D67285E4-8491-43BD-A675-81514A2F1AD3}" destId="{E52134A5-8F0F-46AB-882E-4E16C102D4F5}" srcOrd="0" destOrd="0" presId="urn:microsoft.com/office/officeart/2005/8/layout/hierarchy1#3"/>
    <dgm:cxn modelId="{F4C12708-E73F-470A-B1AB-5EED974DF39C}" type="presParOf" srcId="{D67285E4-8491-43BD-A675-81514A2F1AD3}" destId="{2C3F0B9D-7872-4ADE-9316-66A9206FD0C6}" srcOrd="1" destOrd="0" presId="urn:microsoft.com/office/officeart/2005/8/layout/hierarchy1#3"/>
    <dgm:cxn modelId="{8D13541F-A8A0-4634-B027-A23B000A2187}" type="presParOf" srcId="{2C3F0B9D-7872-4ADE-9316-66A9206FD0C6}" destId="{4057CCC1-9D3B-43F5-B03F-4565B0E5C5B7}" srcOrd="0" destOrd="0" presId="urn:microsoft.com/office/officeart/2005/8/layout/hierarchy1#3"/>
    <dgm:cxn modelId="{4C321DED-2C2D-4D01-AE8A-C5EB51731A74}" type="presParOf" srcId="{4057CCC1-9D3B-43F5-B03F-4565B0E5C5B7}" destId="{53F02837-F809-4C98-B350-AD460368A0C8}" srcOrd="0" destOrd="0" presId="urn:microsoft.com/office/officeart/2005/8/layout/hierarchy1#3"/>
    <dgm:cxn modelId="{480635B3-F594-4E7D-BED4-6BCDF5D11121}" type="presParOf" srcId="{4057CCC1-9D3B-43F5-B03F-4565B0E5C5B7}" destId="{C1722E0B-DF55-4442-B270-D4A9F73EF198}" srcOrd="1" destOrd="0" presId="urn:microsoft.com/office/officeart/2005/8/layout/hierarchy1#3"/>
    <dgm:cxn modelId="{666AFCA4-9E34-4638-B8CF-3B00B94486DA}" type="presParOf" srcId="{2C3F0B9D-7872-4ADE-9316-66A9206FD0C6}" destId="{EEBCA9F7-B915-44EC-AF45-0F527115FCA6}" srcOrd="1" destOrd="0" presId="urn:microsoft.com/office/officeart/2005/8/layout/hierarchy1#3"/>
    <dgm:cxn modelId="{F8668C47-9D1B-4213-ADB2-61295E631A3B}" type="presParOf" srcId="{D67285E4-8491-43BD-A675-81514A2F1AD3}" destId="{7D2CA3AC-237A-4001-A6CF-52AC083D7F6C}" srcOrd="2" destOrd="0" presId="urn:microsoft.com/office/officeart/2005/8/layout/hierarchy1#3"/>
    <dgm:cxn modelId="{B447A0C4-738A-479D-BAEC-96F81D39712F}" type="presParOf" srcId="{D67285E4-8491-43BD-A675-81514A2F1AD3}" destId="{6F54AD4E-71D5-4AA4-9A63-07BBD54C14F8}" srcOrd="3" destOrd="0" presId="urn:microsoft.com/office/officeart/2005/8/layout/hierarchy1#3"/>
    <dgm:cxn modelId="{6935B46F-B1CF-44CB-89E3-03362305E09A}" type="presParOf" srcId="{6F54AD4E-71D5-4AA4-9A63-07BBD54C14F8}" destId="{89A06B38-34DD-449E-8AC3-96F07150F1DF}" srcOrd="0" destOrd="0" presId="urn:microsoft.com/office/officeart/2005/8/layout/hierarchy1#3"/>
    <dgm:cxn modelId="{A2A6C63D-5F11-41CC-A8D4-C11AC90CA482}" type="presParOf" srcId="{89A06B38-34DD-449E-8AC3-96F07150F1DF}" destId="{F1D4C444-0CD6-4145-91C3-A80CD95EBA91}" srcOrd="0" destOrd="0" presId="urn:microsoft.com/office/officeart/2005/8/layout/hierarchy1#3"/>
    <dgm:cxn modelId="{45986E88-C5E2-4D73-AB73-DF6859B1A729}" type="presParOf" srcId="{89A06B38-34DD-449E-8AC3-96F07150F1DF}" destId="{E952F72C-6367-4282-B548-12067D743FD0}" srcOrd="1" destOrd="0" presId="urn:microsoft.com/office/officeart/2005/8/layout/hierarchy1#3"/>
    <dgm:cxn modelId="{DD1649C1-4FBC-4E07-8EE7-3964517FECF2}" type="presParOf" srcId="{6F54AD4E-71D5-4AA4-9A63-07BBD54C14F8}" destId="{C87C1AB5-5639-4C72-8CDF-50F0BCABF503}" srcOrd="1" destOrd="0" presId="urn:microsoft.com/office/officeart/2005/8/layout/hierarchy1#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2DB7E-874E-47F0-99B5-0A70D269E56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7E66429-094E-4201-B082-5F56485FD3F8}">
      <dgm:prSet phldrT="[Text]"/>
      <dgm:spPr/>
      <dgm:t>
        <a:bodyPr/>
        <a:lstStyle/>
        <a:p>
          <a:r>
            <a:rPr lang="es-ES_tradnl" dirty="0" smtClean="0">
              <a:latin typeface="Times New Roman" panose="02020603050405020304" pitchFamily="18" charset="0"/>
            </a:rPr>
            <a:t>Nhằm </a:t>
          </a:r>
          <a:r>
            <a:rPr lang="es-ES_tradnl" dirty="0" err="1" smtClean="0">
              <a:latin typeface="Times New Roman" panose="02020603050405020304" pitchFamily="18" charset="0"/>
            </a:rPr>
            <a:t>kiểm</a:t>
          </a:r>
          <a:r>
            <a:rPr lang="es-ES_tradnl" dirty="0" smtClean="0">
              <a:latin typeface="Times New Roman" panose="02020603050405020304" pitchFamily="18" charset="0"/>
            </a:rPr>
            <a:t> </a:t>
          </a:r>
          <a:r>
            <a:rPr lang="es-ES_tradnl" dirty="0" err="1" smtClean="0">
              <a:latin typeface="Times New Roman" panose="02020603050405020304" pitchFamily="18" charset="0"/>
            </a:rPr>
            <a:t>tra</a:t>
          </a:r>
          <a:r>
            <a:rPr lang="es-ES_tradnl" dirty="0" smtClean="0">
              <a:latin typeface="Times New Roman" panose="02020603050405020304" pitchFamily="18" charset="0"/>
            </a:rPr>
            <a:t> </a:t>
          </a:r>
          <a:r>
            <a:rPr lang="es-ES_tradnl" dirty="0" err="1" smtClean="0">
              <a:latin typeface="Times New Roman" panose="02020603050405020304" pitchFamily="18" charset="0"/>
            </a:rPr>
            <a:t>trí</a:t>
          </a:r>
          <a:r>
            <a:rPr lang="es-ES_tradnl" dirty="0" smtClean="0">
              <a:latin typeface="Times New Roman" panose="02020603050405020304" pitchFamily="18" charset="0"/>
            </a:rPr>
            <a:t> </a:t>
          </a:r>
          <a:r>
            <a:rPr lang="es-ES_tradnl" dirty="0" err="1" smtClean="0">
              <a:latin typeface="Times New Roman" panose="02020603050405020304" pitchFamily="18" charset="0"/>
            </a:rPr>
            <a:t>nhớ</a:t>
          </a:r>
          <a:r>
            <a:rPr lang="es-ES_tradnl" dirty="0" smtClean="0">
              <a:latin typeface="Times New Roman" panose="02020603050405020304" pitchFamily="18" charset="0"/>
            </a:rPr>
            <a:t> </a:t>
          </a:r>
          <a:r>
            <a:rPr lang="es-ES_tradnl" dirty="0" err="1" smtClean="0">
              <a:latin typeface="Times New Roman" panose="02020603050405020304" pitchFamily="18" charset="0"/>
            </a:rPr>
            <a:t>của</a:t>
          </a:r>
          <a:r>
            <a:rPr lang="es-ES_tradnl" dirty="0" smtClean="0">
              <a:latin typeface="Times New Roman" panose="02020603050405020304" pitchFamily="18" charset="0"/>
            </a:rPr>
            <a:t> HS </a:t>
          </a:r>
          <a:r>
            <a:rPr lang="es-ES_tradnl" dirty="0" err="1" smtClean="0">
              <a:latin typeface="Times New Roman" panose="02020603050405020304" pitchFamily="18" charset="0"/>
            </a:rPr>
            <a:t>về</a:t>
          </a:r>
          <a:r>
            <a:rPr lang="es-ES_tradnl" dirty="0" smtClean="0">
              <a:latin typeface="Times New Roman" panose="02020603050405020304" pitchFamily="18" charset="0"/>
            </a:rPr>
            <a:t> </a:t>
          </a:r>
          <a:r>
            <a:rPr lang="es-ES_tradnl" dirty="0" err="1" smtClean="0">
              <a:latin typeface="Times New Roman" panose="02020603050405020304" pitchFamily="18" charset="0"/>
            </a:rPr>
            <a:t>các</a:t>
          </a:r>
          <a:r>
            <a:rPr lang="es-ES_tradnl" dirty="0" smtClean="0">
              <a:latin typeface="Times New Roman" panose="02020603050405020304" pitchFamily="18" charset="0"/>
            </a:rPr>
            <a:t> </a:t>
          </a:r>
          <a:r>
            <a:rPr lang="es-ES_tradnl" dirty="0" err="1" smtClean="0">
              <a:latin typeface="Times New Roman" panose="02020603050405020304" pitchFamily="18" charset="0"/>
            </a:rPr>
            <a:t>dữ</a:t>
          </a:r>
          <a:r>
            <a:rPr lang="es-ES_tradnl" dirty="0" smtClean="0">
              <a:latin typeface="Times New Roman" panose="02020603050405020304" pitchFamily="18" charset="0"/>
            </a:rPr>
            <a:t> </a:t>
          </a:r>
          <a:r>
            <a:rPr lang="es-ES_tradnl" dirty="0" err="1" smtClean="0">
              <a:latin typeface="Times New Roman" panose="02020603050405020304" pitchFamily="18" charset="0"/>
            </a:rPr>
            <a:t>kiện</a:t>
          </a:r>
          <a:r>
            <a:rPr lang="es-ES_tradnl" dirty="0" smtClean="0">
              <a:latin typeface="Times New Roman" panose="02020603050405020304" pitchFamily="18" charset="0"/>
            </a:rPr>
            <a:t>, </a:t>
          </a:r>
          <a:r>
            <a:rPr lang="es-ES_tradnl" dirty="0" err="1" smtClean="0">
              <a:latin typeface="Times New Roman" panose="02020603050405020304" pitchFamily="18" charset="0"/>
            </a:rPr>
            <a:t>số</a:t>
          </a:r>
          <a:r>
            <a:rPr lang="es-ES_tradnl" dirty="0" smtClean="0">
              <a:latin typeface="Times New Roman" panose="02020603050405020304" pitchFamily="18" charset="0"/>
            </a:rPr>
            <a:t> </a:t>
          </a:r>
          <a:r>
            <a:rPr lang="es-ES_tradnl" dirty="0" err="1" smtClean="0">
              <a:latin typeface="Times New Roman" panose="02020603050405020304" pitchFamily="18" charset="0"/>
            </a:rPr>
            <a:t>liệu</a:t>
          </a:r>
          <a:r>
            <a:rPr lang="es-ES_tradnl" dirty="0" smtClean="0">
              <a:latin typeface="Times New Roman" panose="02020603050405020304" pitchFamily="18" charset="0"/>
            </a:rPr>
            <a:t>, </a:t>
          </a:r>
          <a:r>
            <a:rPr lang="es-ES_tradnl" dirty="0" err="1" smtClean="0">
              <a:latin typeface="Times New Roman" panose="02020603050405020304" pitchFamily="18" charset="0"/>
            </a:rPr>
            <a:t>tên</a:t>
          </a:r>
          <a:r>
            <a:rPr lang="es-ES_tradnl" dirty="0" smtClean="0">
              <a:latin typeface="Times New Roman" panose="02020603050405020304" pitchFamily="18" charset="0"/>
            </a:rPr>
            <a:t> </a:t>
          </a:r>
          <a:r>
            <a:rPr lang="es-ES_tradnl" dirty="0" err="1" smtClean="0">
              <a:latin typeface="Times New Roman" panose="02020603050405020304" pitchFamily="18" charset="0"/>
            </a:rPr>
            <a:t>người</a:t>
          </a:r>
          <a:r>
            <a:rPr lang="es-ES_tradnl" dirty="0" smtClean="0">
              <a:latin typeface="Times New Roman" panose="02020603050405020304" pitchFamily="18" charset="0"/>
            </a:rPr>
            <a:t> </a:t>
          </a:r>
          <a:r>
            <a:rPr lang="es-ES_tradnl" dirty="0" err="1" smtClean="0">
              <a:latin typeface="Times New Roman" panose="02020603050405020304" pitchFamily="18" charset="0"/>
            </a:rPr>
            <a:t>hoặc</a:t>
          </a:r>
          <a:r>
            <a:rPr lang="es-ES_tradnl" dirty="0" smtClean="0">
              <a:latin typeface="Times New Roman" panose="02020603050405020304" pitchFamily="18" charset="0"/>
            </a:rPr>
            <a:t> </a:t>
          </a:r>
          <a:r>
            <a:rPr lang="es-ES_tradnl" dirty="0" err="1" smtClean="0">
              <a:latin typeface="Times New Roman" panose="02020603050405020304" pitchFamily="18" charset="0"/>
            </a:rPr>
            <a:t>địa</a:t>
          </a:r>
          <a:r>
            <a:rPr lang="es-ES_tradnl" dirty="0" smtClean="0">
              <a:latin typeface="Times New Roman" panose="02020603050405020304" pitchFamily="18" charset="0"/>
            </a:rPr>
            <a:t> </a:t>
          </a:r>
          <a:r>
            <a:rPr lang="es-ES_tradnl" dirty="0" err="1" smtClean="0">
              <a:latin typeface="Times New Roman" panose="02020603050405020304" pitchFamily="18" charset="0"/>
            </a:rPr>
            <a:t>phương</a:t>
          </a:r>
          <a:r>
            <a:rPr lang="es-ES_tradnl" dirty="0" smtClean="0">
              <a:latin typeface="Times New Roman" panose="02020603050405020304" pitchFamily="18" charset="0"/>
            </a:rPr>
            <a:t>, </a:t>
          </a:r>
          <a:r>
            <a:rPr lang="es-ES_tradnl" dirty="0" err="1" smtClean="0">
              <a:latin typeface="Times New Roman" panose="02020603050405020304" pitchFamily="18" charset="0"/>
            </a:rPr>
            <a:t>quy</a:t>
          </a:r>
          <a:r>
            <a:rPr lang="es-ES_tradnl" dirty="0" smtClean="0">
              <a:latin typeface="Times New Roman" panose="02020603050405020304" pitchFamily="18" charset="0"/>
            </a:rPr>
            <a:t> </a:t>
          </a:r>
          <a:r>
            <a:rPr lang="es-ES_tradnl" dirty="0" err="1" smtClean="0">
              <a:latin typeface="Times New Roman" panose="02020603050405020304" pitchFamily="18" charset="0"/>
            </a:rPr>
            <a:t>tắc</a:t>
          </a:r>
          <a:r>
            <a:rPr lang="es-ES_tradnl" dirty="0" smtClean="0">
              <a:latin typeface="Times New Roman" panose="02020603050405020304" pitchFamily="18" charset="0"/>
            </a:rPr>
            <a:t>, </a:t>
          </a:r>
          <a:r>
            <a:rPr lang="es-ES_tradnl" dirty="0" err="1" smtClean="0">
              <a:latin typeface="Times New Roman" panose="02020603050405020304" pitchFamily="18" charset="0"/>
            </a:rPr>
            <a:t>khái</a:t>
          </a:r>
          <a:r>
            <a:rPr lang="es-ES_tradnl" dirty="0" smtClean="0">
              <a:latin typeface="Times New Roman" panose="02020603050405020304" pitchFamily="18" charset="0"/>
            </a:rPr>
            <a:t> </a:t>
          </a:r>
          <a:r>
            <a:rPr lang="es-ES_tradnl" dirty="0" err="1" smtClean="0">
              <a:latin typeface="Times New Roman" panose="02020603050405020304" pitchFamily="18" charset="0"/>
            </a:rPr>
            <a:t>niệm</a:t>
          </a:r>
          <a:r>
            <a:rPr lang="es-ES_tradnl" dirty="0" smtClean="0">
              <a:latin typeface="Times New Roman" panose="02020603050405020304" pitchFamily="18" charset="0"/>
            </a:rPr>
            <a:t>...</a:t>
          </a:r>
          <a:endParaRPr lang="en-US" dirty="0"/>
        </a:p>
      </dgm:t>
    </dgm:pt>
    <dgm:pt modelId="{71F236C2-63D3-447D-891E-09A419E26D49}" type="parTrans" cxnId="{DC4CA79E-9F36-4A77-B5E5-ABCBD7421330}">
      <dgm:prSet/>
      <dgm:spPr/>
      <dgm:t>
        <a:bodyPr/>
        <a:lstStyle/>
        <a:p>
          <a:endParaRPr lang="en-US"/>
        </a:p>
      </dgm:t>
    </dgm:pt>
    <dgm:pt modelId="{45003C42-6416-4714-AA9E-DB1A81C25F4B}" type="sibTrans" cxnId="{DC4CA79E-9F36-4A77-B5E5-ABCBD7421330}">
      <dgm:prSet/>
      <dgm:spPr/>
      <dgm:t>
        <a:bodyPr/>
        <a:lstStyle/>
        <a:p>
          <a:endParaRPr lang="en-US"/>
        </a:p>
      </dgm:t>
    </dgm:pt>
    <dgm:pt modelId="{6CCC48ED-D858-448D-B1EE-6164092A0D2A}">
      <dgm:prSet phldrT="[Text]"/>
      <dgm:spPr/>
      <dgm:t>
        <a:bodyPr/>
        <a:lstStyle/>
        <a:p>
          <a:r>
            <a:rPr lang="en-US" b="1" dirty="0" smtClean="0">
              <a:solidFill>
                <a:srgbClr val="002060"/>
              </a:solidFill>
              <a:latin typeface="Times New Roman" panose="02020603050405020304" pitchFamily="18" charset="0"/>
            </a:rPr>
            <a:t>Tác </a:t>
          </a:r>
          <a:r>
            <a:rPr lang="en-US" b="1" dirty="0" err="1" smtClean="0">
              <a:solidFill>
                <a:srgbClr val="002060"/>
              </a:solidFill>
              <a:latin typeface="Times New Roman" panose="02020603050405020304" pitchFamily="18" charset="0"/>
            </a:rPr>
            <a:t>dụng</a:t>
          </a:r>
          <a:r>
            <a:rPr lang="en-US" b="1" dirty="0" smtClean="0">
              <a:solidFill>
                <a:srgbClr val="002060"/>
              </a:solidFill>
              <a:latin typeface="Times New Roman" panose="02020603050405020304" pitchFamily="18" charset="0"/>
            </a:rPr>
            <a:t> </a:t>
          </a:r>
          <a:endParaRPr lang="en-US" b="1" dirty="0">
            <a:solidFill>
              <a:srgbClr val="002060"/>
            </a:solidFill>
          </a:endParaRPr>
        </a:p>
      </dgm:t>
    </dgm:pt>
    <dgm:pt modelId="{FDD6810A-03E5-45A9-BC23-FB89D1806DCC}" type="parTrans" cxnId="{71512C02-3F1B-4794-80D7-336DEFBF5AB1}">
      <dgm:prSet/>
      <dgm:spPr/>
      <dgm:t>
        <a:bodyPr/>
        <a:lstStyle/>
        <a:p>
          <a:endParaRPr lang="en-US"/>
        </a:p>
      </dgm:t>
    </dgm:pt>
    <dgm:pt modelId="{933C65F6-9445-4A28-9B6E-46AB2019FFE5}" type="sibTrans" cxnId="{71512C02-3F1B-4794-80D7-336DEFBF5AB1}">
      <dgm:prSet/>
      <dgm:spPr/>
      <dgm:t>
        <a:bodyPr/>
        <a:lstStyle/>
        <a:p>
          <a:endParaRPr lang="en-US"/>
        </a:p>
      </dgm:t>
    </dgm:pt>
    <dgm:pt modelId="{BBA2CEA7-2F90-48AA-92E3-B3ED0D9F86BE}">
      <dgm:prSet phldrT="[Text]" custT="1"/>
      <dgm:spPr/>
      <dgm:t>
        <a:bodyPr/>
        <a:lstStyle/>
        <a:p>
          <a:pPr algn="ctr"/>
          <a:r>
            <a:rPr lang="es-ES_tradnl" sz="3200" dirty="0" smtClean="0">
              <a:latin typeface="Times New Roman" panose="02020603050405020304" pitchFamily="18" charset="0"/>
            </a:rPr>
            <a:t>Ôn </a:t>
          </a:r>
          <a:r>
            <a:rPr lang="es-ES_tradnl" sz="3200" dirty="0" err="1" smtClean="0">
              <a:latin typeface="Times New Roman" panose="02020603050405020304" pitchFamily="18" charset="0"/>
            </a:rPr>
            <a:t>lại</a:t>
          </a:r>
          <a:r>
            <a:rPr lang="es-ES_tradnl" sz="3200" dirty="0" smtClean="0">
              <a:latin typeface="Times New Roman" panose="02020603050405020304" pitchFamily="18" charset="0"/>
            </a:rPr>
            <a:t> </a:t>
          </a:r>
          <a:r>
            <a:rPr lang="es-ES_tradnl" sz="3200" dirty="0" err="1" smtClean="0">
              <a:latin typeface="Times New Roman" panose="02020603050405020304" pitchFamily="18" charset="0"/>
            </a:rPr>
            <a:t>được</a:t>
          </a:r>
          <a:r>
            <a:rPr lang="es-ES_tradnl" sz="3200" dirty="0" smtClean="0">
              <a:latin typeface="Times New Roman" panose="02020603050405020304" pitchFamily="18" charset="0"/>
            </a:rPr>
            <a:t> </a:t>
          </a:r>
          <a:r>
            <a:rPr lang="es-ES_tradnl" sz="3200" dirty="0" err="1" smtClean="0">
              <a:latin typeface="Times New Roman" panose="02020603050405020304" pitchFamily="18" charset="0"/>
            </a:rPr>
            <a:t>những</a:t>
          </a:r>
          <a:r>
            <a:rPr lang="es-ES_tradnl" sz="3200" dirty="0" smtClean="0">
              <a:latin typeface="Times New Roman" panose="02020603050405020304" pitchFamily="18" charset="0"/>
            </a:rPr>
            <a:t> </a:t>
          </a:r>
          <a:r>
            <a:rPr lang="es-ES_tradnl" sz="3200" dirty="0" err="1" smtClean="0">
              <a:latin typeface="Times New Roman" panose="02020603050405020304" pitchFamily="18" charset="0"/>
            </a:rPr>
            <a:t>gì</a:t>
          </a:r>
          <a:r>
            <a:rPr lang="es-ES_tradnl" sz="3200" dirty="0" smtClean="0">
              <a:latin typeface="Times New Roman" panose="02020603050405020304" pitchFamily="18" charset="0"/>
            </a:rPr>
            <a:t> </a:t>
          </a:r>
          <a:r>
            <a:rPr lang="es-ES_tradnl" sz="3200" dirty="0" err="1" smtClean="0">
              <a:latin typeface="Times New Roman" panose="02020603050405020304" pitchFamily="18" charset="0"/>
            </a:rPr>
            <a:t>đã</a:t>
          </a:r>
          <a:r>
            <a:rPr lang="es-ES_tradnl" sz="3200" dirty="0" smtClean="0">
              <a:latin typeface="Times New Roman" panose="02020603050405020304" pitchFamily="18" charset="0"/>
            </a:rPr>
            <a:t> </a:t>
          </a:r>
          <a:r>
            <a:rPr lang="es-ES_tradnl" sz="3200" dirty="0" err="1" smtClean="0">
              <a:latin typeface="Times New Roman" panose="02020603050405020304" pitchFamily="18" charset="0"/>
            </a:rPr>
            <a:t>biết</a:t>
          </a:r>
          <a:r>
            <a:rPr lang="es-ES_tradnl" sz="3200" dirty="0" smtClean="0">
              <a:latin typeface="Times New Roman" panose="02020603050405020304" pitchFamily="18" charset="0"/>
            </a:rPr>
            <a:t>, </a:t>
          </a:r>
          <a:r>
            <a:rPr lang="es-ES_tradnl" sz="3200" dirty="0" err="1" smtClean="0">
              <a:latin typeface="Times New Roman" panose="02020603050405020304" pitchFamily="18" charset="0"/>
            </a:rPr>
            <a:t>đã</a:t>
          </a:r>
          <a:r>
            <a:rPr lang="es-ES_tradnl" sz="3200" dirty="0" smtClean="0">
              <a:latin typeface="Times New Roman" panose="02020603050405020304" pitchFamily="18" charset="0"/>
            </a:rPr>
            <a:t> </a:t>
          </a:r>
          <a:r>
            <a:rPr lang="es-ES_tradnl" sz="3200" dirty="0" err="1" smtClean="0">
              <a:latin typeface="Times New Roman" panose="02020603050405020304" pitchFamily="18" charset="0"/>
            </a:rPr>
            <a:t>trải</a:t>
          </a:r>
          <a:r>
            <a:rPr lang="es-ES_tradnl" sz="3200" dirty="0" smtClean="0">
              <a:latin typeface="Times New Roman" panose="02020603050405020304" pitchFamily="18" charset="0"/>
            </a:rPr>
            <a:t> qua</a:t>
          </a:r>
          <a:endParaRPr lang="en-US" sz="3200" dirty="0"/>
        </a:p>
      </dgm:t>
    </dgm:pt>
    <dgm:pt modelId="{7A42DF60-1C0F-4ED2-AFCC-008F3ADE3C6A}" type="parTrans" cxnId="{D2C843B4-FFF5-4F2F-9C7D-77A63215FECD}">
      <dgm:prSet/>
      <dgm:spPr/>
      <dgm:t>
        <a:bodyPr/>
        <a:lstStyle/>
        <a:p>
          <a:endParaRPr lang="en-US"/>
        </a:p>
      </dgm:t>
    </dgm:pt>
    <dgm:pt modelId="{88B68BF6-9C90-48CD-9A21-7F31C8F5E833}" type="sibTrans" cxnId="{D2C843B4-FFF5-4F2F-9C7D-77A63215FECD}">
      <dgm:prSet/>
      <dgm:spPr/>
      <dgm:t>
        <a:bodyPr/>
        <a:lstStyle/>
        <a:p>
          <a:endParaRPr lang="en-US"/>
        </a:p>
      </dgm:t>
    </dgm:pt>
    <dgm:pt modelId="{E9CFCDBD-0243-48AF-B2E6-C651EE109FF9}">
      <dgm:prSet phldrT="[Text]"/>
      <dgm:spPr/>
      <dgm:t>
        <a:bodyPr/>
        <a:lstStyle/>
        <a:p>
          <a:r>
            <a:rPr lang="es-ES_tradnl" b="1" dirty="0" err="1" smtClean="0">
              <a:solidFill>
                <a:srgbClr val="002060"/>
              </a:solidFill>
              <a:latin typeface="Times New Roman" panose="02020603050405020304" pitchFamily="18" charset="0"/>
            </a:rPr>
            <a:t>Ví</a:t>
          </a:r>
          <a:r>
            <a:rPr lang="es-ES_tradnl" b="1" dirty="0" smtClean="0">
              <a:solidFill>
                <a:srgbClr val="002060"/>
              </a:solidFill>
              <a:latin typeface="Times New Roman" panose="02020603050405020304" pitchFamily="18" charset="0"/>
            </a:rPr>
            <a:t> </a:t>
          </a:r>
          <a:r>
            <a:rPr lang="es-ES_tradnl" b="1" dirty="0" err="1" smtClean="0">
              <a:solidFill>
                <a:srgbClr val="002060"/>
              </a:solidFill>
              <a:latin typeface="Times New Roman" panose="02020603050405020304" pitchFamily="18" charset="0"/>
            </a:rPr>
            <a:t>dụ</a:t>
          </a:r>
          <a:endParaRPr lang="en-US" b="1" dirty="0">
            <a:solidFill>
              <a:srgbClr val="002060"/>
            </a:solidFill>
          </a:endParaRPr>
        </a:p>
      </dgm:t>
    </dgm:pt>
    <dgm:pt modelId="{CF66B611-ACD8-464A-8BE4-62E4BA0DAF8A}" type="parTrans" cxnId="{3962513D-BE56-4497-9327-8DA4FBF07373}">
      <dgm:prSet/>
      <dgm:spPr/>
      <dgm:t>
        <a:bodyPr/>
        <a:lstStyle/>
        <a:p>
          <a:endParaRPr lang="en-US"/>
        </a:p>
      </dgm:t>
    </dgm:pt>
    <dgm:pt modelId="{D9CD2AB9-33B8-4CEA-82FC-2D408AD4DB8A}" type="sibTrans" cxnId="{3962513D-BE56-4497-9327-8DA4FBF07373}">
      <dgm:prSet/>
      <dgm:spPr/>
      <dgm:t>
        <a:bodyPr/>
        <a:lstStyle/>
        <a:p>
          <a:endParaRPr lang="en-US"/>
        </a:p>
      </dgm:t>
    </dgm:pt>
    <dgm:pt modelId="{7E4AF80A-87B2-47DB-B6FB-2A2C237DDC4C}">
      <dgm:prSet phldrT="[Text]"/>
      <dgm:spPr/>
      <dgm:t>
        <a:bodyPr/>
        <a:lstStyle/>
        <a:p>
          <a:pPr algn="just"/>
          <a:r>
            <a:rPr lang="es-ES_tradnl" dirty="0" smtClean="0">
              <a:latin typeface="Times New Roman" panose="02020603050405020304" pitchFamily="18" charset="0"/>
            </a:rPr>
            <a:t>Sử </a:t>
          </a:r>
          <a:r>
            <a:rPr lang="es-ES_tradnl" dirty="0" err="1" smtClean="0">
              <a:latin typeface="Times New Roman" panose="02020603050405020304" pitchFamily="18" charset="0"/>
            </a:rPr>
            <a:t>dụng</a:t>
          </a:r>
          <a:r>
            <a:rPr lang="es-ES_tradnl" dirty="0" smtClean="0">
              <a:latin typeface="Times New Roman" panose="02020603050405020304" pitchFamily="18" charset="0"/>
            </a:rPr>
            <a:t> </a:t>
          </a:r>
          <a:r>
            <a:rPr lang="es-ES_tradnl" dirty="0" err="1" smtClean="0">
              <a:latin typeface="Times New Roman" panose="02020603050405020304" pitchFamily="18" charset="0"/>
            </a:rPr>
            <a:t>các</a:t>
          </a:r>
          <a:r>
            <a:rPr lang="es-ES_tradnl" dirty="0" smtClean="0">
              <a:latin typeface="Times New Roman" panose="02020603050405020304" pitchFamily="18" charset="0"/>
            </a:rPr>
            <a:t> </a:t>
          </a:r>
          <a:r>
            <a:rPr lang="es-ES_tradnl" dirty="0" err="1" smtClean="0">
              <a:latin typeface="Times New Roman" panose="02020603050405020304" pitchFamily="18" charset="0"/>
            </a:rPr>
            <a:t>từ</a:t>
          </a:r>
          <a:r>
            <a:rPr lang="es-ES_tradnl" dirty="0" smtClean="0">
              <a:latin typeface="Times New Roman" panose="02020603050405020304" pitchFamily="18" charset="0"/>
            </a:rPr>
            <a:t>, </a:t>
          </a:r>
          <a:r>
            <a:rPr lang="es-ES_tradnl" dirty="0" err="1" smtClean="0">
              <a:latin typeface="Times New Roman" panose="02020603050405020304" pitchFamily="18" charset="0"/>
            </a:rPr>
            <a:t>cụm</a:t>
          </a:r>
          <a:r>
            <a:rPr lang="es-ES_tradnl" dirty="0" smtClean="0">
              <a:latin typeface="Times New Roman" panose="02020603050405020304" pitchFamily="18" charset="0"/>
            </a:rPr>
            <a:t> </a:t>
          </a:r>
          <a:r>
            <a:rPr lang="es-ES_tradnl" dirty="0" err="1" smtClean="0">
              <a:latin typeface="Times New Roman" panose="02020603050405020304" pitchFamily="18" charset="0"/>
            </a:rPr>
            <a:t>từ</a:t>
          </a:r>
          <a:r>
            <a:rPr lang="es-ES_tradnl" i="1" dirty="0" smtClean="0">
              <a:latin typeface="Times New Roman" panose="02020603050405020304" pitchFamily="18" charset="0"/>
            </a:rPr>
            <a:t> </a:t>
          </a:r>
          <a:r>
            <a:rPr lang="es-ES_tradnl" dirty="0" err="1" smtClean="0">
              <a:latin typeface="Times New Roman" panose="02020603050405020304" pitchFamily="18" charset="0"/>
            </a:rPr>
            <a:t>sau</a:t>
          </a:r>
          <a:r>
            <a:rPr lang="es-ES_tradnl" dirty="0" smtClean="0">
              <a:latin typeface="Times New Roman" panose="02020603050405020304" pitchFamily="18" charset="0"/>
            </a:rPr>
            <a:t> </a:t>
          </a:r>
          <a:r>
            <a:rPr lang="es-ES_tradnl" dirty="0" err="1" smtClean="0">
              <a:latin typeface="Times New Roman" panose="02020603050405020304" pitchFamily="18" charset="0"/>
            </a:rPr>
            <a:t>đây</a:t>
          </a:r>
          <a:r>
            <a:rPr lang="es-ES_tradnl" dirty="0" smtClean="0">
              <a:latin typeface="Times New Roman" panose="02020603050405020304" pitchFamily="18" charset="0"/>
            </a:rPr>
            <a:t> : </a:t>
          </a:r>
          <a:r>
            <a:rPr lang="es-ES_tradnl" dirty="0" err="1" smtClean="0">
              <a:latin typeface="Times New Roman" panose="02020603050405020304" pitchFamily="18" charset="0"/>
            </a:rPr>
            <a:t>Ai</a:t>
          </a:r>
          <a:r>
            <a:rPr lang="es-ES_tradnl" dirty="0" smtClean="0">
              <a:latin typeface="Times New Roman" panose="02020603050405020304" pitchFamily="18" charset="0"/>
            </a:rPr>
            <a:t>...?  </a:t>
          </a:r>
          <a:r>
            <a:rPr lang="es-ES_tradnl" dirty="0" err="1" smtClean="0">
              <a:latin typeface="Times New Roman" panose="02020603050405020304" pitchFamily="18" charset="0"/>
            </a:rPr>
            <a:t>Cái</a:t>
          </a:r>
          <a:r>
            <a:rPr lang="es-ES_tradnl" dirty="0" smtClean="0">
              <a:latin typeface="Times New Roman" panose="02020603050405020304" pitchFamily="18" charset="0"/>
            </a:rPr>
            <a:t> </a:t>
          </a:r>
          <a:r>
            <a:rPr lang="es-ES_tradnl" dirty="0" err="1" smtClean="0">
              <a:latin typeface="Times New Roman" panose="02020603050405020304" pitchFamily="18" charset="0"/>
            </a:rPr>
            <a:t>gì</a:t>
          </a:r>
          <a:r>
            <a:rPr lang="es-ES_tradnl" dirty="0" smtClean="0">
              <a:latin typeface="Times New Roman" panose="02020603050405020304" pitchFamily="18" charset="0"/>
            </a:rPr>
            <a:t>...?  Ở </a:t>
          </a:r>
          <a:r>
            <a:rPr lang="es-ES_tradnl" dirty="0" err="1" smtClean="0">
              <a:latin typeface="Times New Roman" panose="02020603050405020304" pitchFamily="18" charset="0"/>
            </a:rPr>
            <a:t>đâu</a:t>
          </a:r>
          <a:r>
            <a:rPr lang="es-ES_tradnl" dirty="0" smtClean="0">
              <a:latin typeface="Times New Roman" panose="02020603050405020304" pitchFamily="18" charset="0"/>
            </a:rPr>
            <a:t>...? </a:t>
          </a:r>
          <a:r>
            <a:rPr lang="es-ES_tradnl" dirty="0" err="1" smtClean="0">
              <a:latin typeface="Times New Roman" panose="02020603050405020304" pitchFamily="18" charset="0"/>
            </a:rPr>
            <a:t>Thế</a:t>
          </a:r>
          <a:r>
            <a:rPr lang="es-ES_tradnl" dirty="0" smtClean="0">
              <a:latin typeface="Times New Roman" panose="02020603050405020304" pitchFamily="18" charset="0"/>
            </a:rPr>
            <a:t> </a:t>
          </a:r>
          <a:r>
            <a:rPr lang="es-ES_tradnl" dirty="0" err="1" smtClean="0">
              <a:latin typeface="Times New Roman" panose="02020603050405020304" pitchFamily="18" charset="0"/>
            </a:rPr>
            <a:t>nào</a:t>
          </a:r>
          <a:r>
            <a:rPr lang="es-ES_tradnl" dirty="0" smtClean="0">
              <a:latin typeface="Times New Roman" panose="02020603050405020304" pitchFamily="18" charset="0"/>
            </a:rPr>
            <a:t>...?  </a:t>
          </a:r>
          <a:r>
            <a:rPr lang="es-ES_tradnl" dirty="0" err="1" smtClean="0">
              <a:latin typeface="Times New Roman" panose="02020603050405020304" pitchFamily="18" charset="0"/>
            </a:rPr>
            <a:t>Khi</a:t>
          </a:r>
          <a:r>
            <a:rPr lang="es-ES_tradnl" dirty="0" smtClean="0">
              <a:latin typeface="Times New Roman" panose="02020603050405020304" pitchFamily="18" charset="0"/>
            </a:rPr>
            <a:t> </a:t>
          </a:r>
          <a:r>
            <a:rPr lang="es-ES_tradnl" dirty="0" err="1" smtClean="0">
              <a:latin typeface="Times New Roman" panose="02020603050405020304" pitchFamily="18" charset="0"/>
            </a:rPr>
            <a:t>nào</a:t>
          </a:r>
          <a:r>
            <a:rPr lang="es-ES_tradnl" dirty="0" smtClean="0">
              <a:latin typeface="Times New Roman" panose="02020603050405020304" pitchFamily="18" charset="0"/>
            </a:rPr>
            <a:t>...? </a:t>
          </a:r>
          <a:r>
            <a:rPr lang="es-ES_tradnl" dirty="0" err="1" smtClean="0">
              <a:latin typeface="Times New Roman" panose="02020603050405020304" pitchFamily="18" charset="0"/>
            </a:rPr>
            <a:t>Hãy</a:t>
          </a:r>
          <a:r>
            <a:rPr lang="es-ES_tradnl" dirty="0" smtClean="0">
              <a:latin typeface="Times New Roman" panose="02020603050405020304" pitchFamily="18" charset="0"/>
            </a:rPr>
            <a:t> </a:t>
          </a:r>
          <a:r>
            <a:rPr lang="es-ES_tradnl" dirty="0" err="1" smtClean="0">
              <a:latin typeface="Times New Roman" panose="02020603050405020304" pitchFamily="18" charset="0"/>
            </a:rPr>
            <a:t>định</a:t>
          </a:r>
          <a:r>
            <a:rPr lang="es-ES_tradnl" dirty="0" smtClean="0">
              <a:latin typeface="Times New Roman" panose="02020603050405020304" pitchFamily="18" charset="0"/>
            </a:rPr>
            <a:t> </a:t>
          </a:r>
          <a:r>
            <a:rPr lang="es-ES_tradnl" dirty="0" err="1" smtClean="0">
              <a:latin typeface="Times New Roman" panose="02020603050405020304" pitchFamily="18" charset="0"/>
            </a:rPr>
            <a:t>nghĩa</a:t>
          </a:r>
          <a:r>
            <a:rPr lang="es-ES_tradnl" dirty="0" smtClean="0">
              <a:latin typeface="Times New Roman" panose="02020603050405020304" pitchFamily="18" charset="0"/>
            </a:rPr>
            <a:t>....; </a:t>
          </a:r>
          <a:r>
            <a:rPr lang="es-ES_tradnl" dirty="0" err="1" smtClean="0">
              <a:latin typeface="Times New Roman" panose="02020603050405020304" pitchFamily="18" charset="0"/>
            </a:rPr>
            <a:t>Hãy</a:t>
          </a:r>
          <a:r>
            <a:rPr lang="es-ES_tradnl" dirty="0" smtClean="0">
              <a:latin typeface="Times New Roman" panose="02020603050405020304" pitchFamily="18" charset="0"/>
            </a:rPr>
            <a:t> </a:t>
          </a:r>
          <a:r>
            <a:rPr lang="es-ES_tradnl" dirty="0" err="1" smtClean="0">
              <a:latin typeface="Times New Roman" panose="02020603050405020304" pitchFamily="18" charset="0"/>
            </a:rPr>
            <a:t>mô</a:t>
          </a:r>
          <a:r>
            <a:rPr lang="es-ES_tradnl" dirty="0" smtClean="0">
              <a:latin typeface="Times New Roman" panose="02020603050405020304" pitchFamily="18" charset="0"/>
            </a:rPr>
            <a:t> </a:t>
          </a:r>
          <a:r>
            <a:rPr lang="es-ES_tradnl" dirty="0" err="1" smtClean="0">
              <a:latin typeface="Times New Roman" panose="02020603050405020304" pitchFamily="18" charset="0"/>
            </a:rPr>
            <a:t>tả</a:t>
          </a:r>
          <a:r>
            <a:rPr lang="es-ES_tradnl" dirty="0" smtClean="0">
              <a:latin typeface="Times New Roman" panose="02020603050405020304" pitchFamily="18" charset="0"/>
            </a:rPr>
            <a:t> ...; </a:t>
          </a:r>
          <a:r>
            <a:rPr lang="es-ES_tradnl" dirty="0" err="1" smtClean="0">
              <a:latin typeface="Times New Roman" panose="02020603050405020304" pitchFamily="18" charset="0"/>
            </a:rPr>
            <a:t>Hãy</a:t>
          </a:r>
          <a:r>
            <a:rPr lang="es-ES_tradnl" dirty="0" smtClean="0">
              <a:latin typeface="Times New Roman" panose="02020603050405020304" pitchFamily="18" charset="0"/>
            </a:rPr>
            <a:t> </a:t>
          </a:r>
          <a:r>
            <a:rPr lang="es-ES_tradnl" dirty="0" err="1" smtClean="0">
              <a:latin typeface="Times New Roman" panose="02020603050405020304" pitchFamily="18" charset="0"/>
            </a:rPr>
            <a:t>kể</a:t>
          </a:r>
          <a:r>
            <a:rPr lang="es-ES_tradnl" dirty="0" smtClean="0">
              <a:latin typeface="Times New Roman" panose="02020603050405020304" pitchFamily="18" charset="0"/>
            </a:rPr>
            <a:t> </a:t>
          </a:r>
          <a:r>
            <a:rPr lang="es-ES_tradnl" dirty="0" err="1" smtClean="0">
              <a:latin typeface="Times New Roman" panose="02020603050405020304" pitchFamily="18" charset="0"/>
            </a:rPr>
            <a:t>lại</a:t>
          </a:r>
          <a:r>
            <a:rPr lang="es-ES_tradnl" dirty="0" smtClean="0">
              <a:latin typeface="Times New Roman" panose="02020603050405020304" pitchFamily="18" charset="0"/>
            </a:rPr>
            <a:t>....</a:t>
          </a:r>
          <a:endParaRPr lang="en-US" dirty="0"/>
        </a:p>
      </dgm:t>
    </dgm:pt>
    <dgm:pt modelId="{A01141E9-1DE9-452A-9594-850B0FDA4312}" type="parTrans" cxnId="{2A4ED9B1-9B55-41AC-9A29-0430177DB9BC}">
      <dgm:prSet/>
      <dgm:spPr/>
      <dgm:t>
        <a:bodyPr/>
        <a:lstStyle/>
        <a:p>
          <a:endParaRPr lang="en-US"/>
        </a:p>
      </dgm:t>
    </dgm:pt>
    <dgm:pt modelId="{F1F91036-30C6-4BCF-924F-D772EF418760}" type="sibTrans" cxnId="{2A4ED9B1-9B55-41AC-9A29-0430177DB9BC}">
      <dgm:prSet/>
      <dgm:spPr/>
      <dgm:t>
        <a:bodyPr/>
        <a:lstStyle/>
        <a:p>
          <a:endParaRPr lang="en-US"/>
        </a:p>
      </dgm:t>
    </dgm:pt>
    <dgm:pt modelId="{6C596EB7-986C-402F-AB8D-02A6A946BE9C}">
      <dgm:prSet phldrT="[Text]"/>
      <dgm:spPr/>
      <dgm:t>
        <a:bodyPr/>
        <a:lstStyle/>
        <a:p>
          <a:r>
            <a:rPr lang="es-ES_tradnl" b="1" dirty="0" smtClean="0">
              <a:solidFill>
                <a:srgbClr val="002060"/>
              </a:solidFill>
              <a:latin typeface="Times New Roman" panose="02020603050405020304" pitchFamily="18" charset="0"/>
            </a:rPr>
            <a:t>Mục </a:t>
          </a:r>
          <a:r>
            <a:rPr lang="es-ES_tradnl" b="1" dirty="0" err="1" smtClean="0">
              <a:solidFill>
                <a:srgbClr val="002060"/>
              </a:solidFill>
              <a:latin typeface="Times New Roman" panose="02020603050405020304" pitchFamily="18" charset="0"/>
            </a:rPr>
            <a:t>tiêu</a:t>
          </a:r>
          <a:r>
            <a:rPr lang="es-ES_tradnl" b="1" dirty="0" smtClean="0">
              <a:solidFill>
                <a:srgbClr val="002060"/>
              </a:solidFill>
              <a:latin typeface="Times New Roman" panose="02020603050405020304" pitchFamily="18" charset="0"/>
            </a:rPr>
            <a:t> </a:t>
          </a:r>
          <a:endParaRPr lang="en-US" b="1" dirty="0">
            <a:solidFill>
              <a:srgbClr val="002060"/>
            </a:solidFill>
          </a:endParaRPr>
        </a:p>
      </dgm:t>
    </dgm:pt>
    <dgm:pt modelId="{6B724ADE-748F-4109-AB75-EC808B3FA7A8}" type="sibTrans" cxnId="{4CE175D7-FAD8-4ABB-80E6-501BD1CFD0B2}">
      <dgm:prSet/>
      <dgm:spPr/>
      <dgm:t>
        <a:bodyPr/>
        <a:lstStyle/>
        <a:p>
          <a:endParaRPr lang="en-US"/>
        </a:p>
      </dgm:t>
    </dgm:pt>
    <dgm:pt modelId="{F030C528-CDE9-4EC5-9160-1207489D50D2}" type="parTrans" cxnId="{4CE175D7-FAD8-4ABB-80E6-501BD1CFD0B2}">
      <dgm:prSet/>
      <dgm:spPr/>
      <dgm:t>
        <a:bodyPr/>
        <a:lstStyle/>
        <a:p>
          <a:endParaRPr lang="en-US"/>
        </a:p>
      </dgm:t>
    </dgm:pt>
    <dgm:pt modelId="{0B6A2BD7-A4F4-4FD7-8AAA-BEF4BC7485BD}" type="pres">
      <dgm:prSet presAssocID="{A0B2DB7E-874E-47F0-99B5-0A70D269E56E}" presName="theList" presStyleCnt="0">
        <dgm:presLayoutVars>
          <dgm:dir/>
          <dgm:animLvl val="lvl"/>
          <dgm:resizeHandles val="exact"/>
        </dgm:presLayoutVars>
      </dgm:prSet>
      <dgm:spPr/>
      <dgm:t>
        <a:bodyPr/>
        <a:lstStyle/>
        <a:p>
          <a:endParaRPr lang="en-US"/>
        </a:p>
      </dgm:t>
    </dgm:pt>
    <dgm:pt modelId="{BF04B7A5-8B89-4038-8D68-26CF3027763A}" type="pres">
      <dgm:prSet presAssocID="{6C596EB7-986C-402F-AB8D-02A6A946BE9C}" presName="compNode" presStyleCnt="0"/>
      <dgm:spPr/>
    </dgm:pt>
    <dgm:pt modelId="{C1577E5C-2977-4ED2-BA1E-040368FCA304}" type="pres">
      <dgm:prSet presAssocID="{6C596EB7-986C-402F-AB8D-02A6A946BE9C}" presName="aNode" presStyleLbl="bgShp" presStyleIdx="0" presStyleCnt="3"/>
      <dgm:spPr/>
      <dgm:t>
        <a:bodyPr/>
        <a:lstStyle/>
        <a:p>
          <a:endParaRPr lang="en-US"/>
        </a:p>
      </dgm:t>
    </dgm:pt>
    <dgm:pt modelId="{C539507A-FD91-49FC-BB6C-B50F74F2846D}" type="pres">
      <dgm:prSet presAssocID="{6C596EB7-986C-402F-AB8D-02A6A946BE9C}" presName="textNode" presStyleLbl="bgShp" presStyleIdx="0" presStyleCnt="3"/>
      <dgm:spPr/>
      <dgm:t>
        <a:bodyPr/>
        <a:lstStyle/>
        <a:p>
          <a:endParaRPr lang="en-US"/>
        </a:p>
      </dgm:t>
    </dgm:pt>
    <dgm:pt modelId="{F672755F-50EB-4974-AB49-D250349E27AC}" type="pres">
      <dgm:prSet presAssocID="{6C596EB7-986C-402F-AB8D-02A6A946BE9C}" presName="compChildNode" presStyleCnt="0"/>
      <dgm:spPr/>
    </dgm:pt>
    <dgm:pt modelId="{A430D35C-D5F5-4E53-AED5-6F7318240DC8}" type="pres">
      <dgm:prSet presAssocID="{6C596EB7-986C-402F-AB8D-02A6A946BE9C}" presName="theInnerList" presStyleCnt="0"/>
      <dgm:spPr/>
    </dgm:pt>
    <dgm:pt modelId="{8748B159-BEDD-4807-8317-EF5241BE8725}" type="pres">
      <dgm:prSet presAssocID="{C7E66429-094E-4201-B082-5F56485FD3F8}" presName="childNode" presStyleLbl="node1" presStyleIdx="0" presStyleCnt="3" custScaleX="113352" custScaleY="105001">
        <dgm:presLayoutVars>
          <dgm:bulletEnabled val="1"/>
        </dgm:presLayoutVars>
      </dgm:prSet>
      <dgm:spPr/>
      <dgm:t>
        <a:bodyPr/>
        <a:lstStyle/>
        <a:p>
          <a:endParaRPr lang="en-US"/>
        </a:p>
      </dgm:t>
    </dgm:pt>
    <dgm:pt modelId="{FCD5FA93-4675-4FCE-B20D-E67E14B45B38}" type="pres">
      <dgm:prSet presAssocID="{6C596EB7-986C-402F-AB8D-02A6A946BE9C}" presName="aSpace" presStyleCnt="0"/>
      <dgm:spPr/>
    </dgm:pt>
    <dgm:pt modelId="{EA94C58B-70FF-44CD-97ED-7E02C84FE5F8}" type="pres">
      <dgm:prSet presAssocID="{6CCC48ED-D858-448D-B1EE-6164092A0D2A}" presName="compNode" presStyleCnt="0"/>
      <dgm:spPr/>
    </dgm:pt>
    <dgm:pt modelId="{347DAA91-A737-435C-B714-665E219DC263}" type="pres">
      <dgm:prSet presAssocID="{6CCC48ED-D858-448D-B1EE-6164092A0D2A}" presName="aNode" presStyleLbl="bgShp" presStyleIdx="1" presStyleCnt="3" custLinFactNeighborY="6700"/>
      <dgm:spPr/>
      <dgm:t>
        <a:bodyPr/>
        <a:lstStyle/>
        <a:p>
          <a:endParaRPr lang="en-US"/>
        </a:p>
      </dgm:t>
    </dgm:pt>
    <dgm:pt modelId="{899BF3BB-35CA-4767-879F-7F4F3F2E6B41}" type="pres">
      <dgm:prSet presAssocID="{6CCC48ED-D858-448D-B1EE-6164092A0D2A}" presName="textNode" presStyleLbl="bgShp" presStyleIdx="1" presStyleCnt="3"/>
      <dgm:spPr/>
      <dgm:t>
        <a:bodyPr/>
        <a:lstStyle/>
        <a:p>
          <a:endParaRPr lang="en-US"/>
        </a:p>
      </dgm:t>
    </dgm:pt>
    <dgm:pt modelId="{A4144E40-093E-44EB-88BF-4C2A4371954B}" type="pres">
      <dgm:prSet presAssocID="{6CCC48ED-D858-448D-B1EE-6164092A0D2A}" presName="compChildNode" presStyleCnt="0"/>
      <dgm:spPr/>
    </dgm:pt>
    <dgm:pt modelId="{33CD7F6B-8018-42B9-86C6-F756ECBA133B}" type="pres">
      <dgm:prSet presAssocID="{6CCC48ED-D858-448D-B1EE-6164092A0D2A}" presName="theInnerList" presStyleCnt="0"/>
      <dgm:spPr/>
    </dgm:pt>
    <dgm:pt modelId="{66F9F8D3-5FDE-4087-8E28-601145EC9D11}" type="pres">
      <dgm:prSet presAssocID="{BBA2CEA7-2F90-48AA-92E3-B3ED0D9F86BE}" presName="childNode" presStyleLbl="node1" presStyleIdx="1" presStyleCnt="3" custScaleX="114003" custScaleY="103854">
        <dgm:presLayoutVars>
          <dgm:bulletEnabled val="1"/>
        </dgm:presLayoutVars>
      </dgm:prSet>
      <dgm:spPr/>
      <dgm:t>
        <a:bodyPr/>
        <a:lstStyle/>
        <a:p>
          <a:endParaRPr lang="en-US"/>
        </a:p>
      </dgm:t>
    </dgm:pt>
    <dgm:pt modelId="{88A127BE-E577-4860-B275-C8FA7CAA2951}" type="pres">
      <dgm:prSet presAssocID="{6CCC48ED-D858-448D-B1EE-6164092A0D2A}" presName="aSpace" presStyleCnt="0"/>
      <dgm:spPr/>
    </dgm:pt>
    <dgm:pt modelId="{0D0E92BA-B08D-46B0-BB43-042486C37EAA}" type="pres">
      <dgm:prSet presAssocID="{E9CFCDBD-0243-48AF-B2E6-C651EE109FF9}" presName="compNode" presStyleCnt="0"/>
      <dgm:spPr/>
    </dgm:pt>
    <dgm:pt modelId="{6ABBA5AC-52D0-4149-8AB8-0BE4B3A566ED}" type="pres">
      <dgm:prSet presAssocID="{E9CFCDBD-0243-48AF-B2E6-C651EE109FF9}" presName="aNode" presStyleLbl="bgShp" presStyleIdx="2" presStyleCnt="3"/>
      <dgm:spPr/>
      <dgm:t>
        <a:bodyPr/>
        <a:lstStyle/>
        <a:p>
          <a:endParaRPr lang="en-US"/>
        </a:p>
      </dgm:t>
    </dgm:pt>
    <dgm:pt modelId="{E89AEA23-014A-4E2C-BE2F-DE9FEA95ED46}" type="pres">
      <dgm:prSet presAssocID="{E9CFCDBD-0243-48AF-B2E6-C651EE109FF9}" presName="textNode" presStyleLbl="bgShp" presStyleIdx="2" presStyleCnt="3"/>
      <dgm:spPr/>
      <dgm:t>
        <a:bodyPr/>
        <a:lstStyle/>
        <a:p>
          <a:endParaRPr lang="en-US"/>
        </a:p>
      </dgm:t>
    </dgm:pt>
    <dgm:pt modelId="{D5750F9A-5B26-4C64-B1F9-F1D126D75610}" type="pres">
      <dgm:prSet presAssocID="{E9CFCDBD-0243-48AF-B2E6-C651EE109FF9}" presName="compChildNode" presStyleCnt="0"/>
      <dgm:spPr/>
    </dgm:pt>
    <dgm:pt modelId="{CBCEA0F1-0B23-41C8-A581-3F366EEB0D96}" type="pres">
      <dgm:prSet presAssocID="{E9CFCDBD-0243-48AF-B2E6-C651EE109FF9}" presName="theInnerList" presStyleCnt="0"/>
      <dgm:spPr/>
    </dgm:pt>
    <dgm:pt modelId="{F7B0920D-8DAA-4EF7-B51D-E055A4788A44}" type="pres">
      <dgm:prSet presAssocID="{7E4AF80A-87B2-47DB-B6FB-2A2C237DDC4C}" presName="childNode" presStyleLbl="node1" presStyleIdx="2" presStyleCnt="3" custScaleX="113610" custScaleY="105001">
        <dgm:presLayoutVars>
          <dgm:bulletEnabled val="1"/>
        </dgm:presLayoutVars>
      </dgm:prSet>
      <dgm:spPr/>
      <dgm:t>
        <a:bodyPr/>
        <a:lstStyle/>
        <a:p>
          <a:endParaRPr lang="en-US"/>
        </a:p>
      </dgm:t>
    </dgm:pt>
  </dgm:ptLst>
  <dgm:cxnLst>
    <dgm:cxn modelId="{2A4ED9B1-9B55-41AC-9A29-0430177DB9BC}" srcId="{E9CFCDBD-0243-48AF-B2E6-C651EE109FF9}" destId="{7E4AF80A-87B2-47DB-B6FB-2A2C237DDC4C}" srcOrd="0" destOrd="0" parTransId="{A01141E9-1DE9-452A-9594-850B0FDA4312}" sibTransId="{F1F91036-30C6-4BCF-924F-D772EF418760}"/>
    <dgm:cxn modelId="{71512C02-3F1B-4794-80D7-336DEFBF5AB1}" srcId="{A0B2DB7E-874E-47F0-99B5-0A70D269E56E}" destId="{6CCC48ED-D858-448D-B1EE-6164092A0D2A}" srcOrd="1" destOrd="0" parTransId="{FDD6810A-03E5-45A9-BC23-FB89D1806DCC}" sibTransId="{933C65F6-9445-4A28-9B6E-46AB2019FFE5}"/>
    <dgm:cxn modelId="{F994B9AB-48BC-4448-B80E-20DF3C7BAB28}" type="presOf" srcId="{A0B2DB7E-874E-47F0-99B5-0A70D269E56E}" destId="{0B6A2BD7-A4F4-4FD7-8AAA-BEF4BC7485BD}" srcOrd="0" destOrd="0" presId="urn:microsoft.com/office/officeart/2005/8/layout/lProcess2"/>
    <dgm:cxn modelId="{3962513D-BE56-4497-9327-8DA4FBF07373}" srcId="{A0B2DB7E-874E-47F0-99B5-0A70D269E56E}" destId="{E9CFCDBD-0243-48AF-B2E6-C651EE109FF9}" srcOrd="2" destOrd="0" parTransId="{CF66B611-ACD8-464A-8BE4-62E4BA0DAF8A}" sibTransId="{D9CD2AB9-33B8-4CEA-82FC-2D408AD4DB8A}"/>
    <dgm:cxn modelId="{D2C843B4-FFF5-4F2F-9C7D-77A63215FECD}" srcId="{6CCC48ED-D858-448D-B1EE-6164092A0D2A}" destId="{BBA2CEA7-2F90-48AA-92E3-B3ED0D9F86BE}" srcOrd="0" destOrd="0" parTransId="{7A42DF60-1C0F-4ED2-AFCC-008F3ADE3C6A}" sibTransId="{88B68BF6-9C90-48CD-9A21-7F31C8F5E833}"/>
    <dgm:cxn modelId="{370CA517-C663-499A-9513-450E7482BD0B}" type="presOf" srcId="{C7E66429-094E-4201-B082-5F56485FD3F8}" destId="{8748B159-BEDD-4807-8317-EF5241BE8725}" srcOrd="0" destOrd="0" presId="urn:microsoft.com/office/officeart/2005/8/layout/lProcess2"/>
    <dgm:cxn modelId="{2FFECCAC-AA33-4194-880A-449FE600C53A}" type="presOf" srcId="{6CCC48ED-D858-448D-B1EE-6164092A0D2A}" destId="{347DAA91-A737-435C-B714-665E219DC263}" srcOrd="0" destOrd="0" presId="urn:microsoft.com/office/officeart/2005/8/layout/lProcess2"/>
    <dgm:cxn modelId="{E2FED84D-1021-46B7-AAB8-A018F87C9A7B}" type="presOf" srcId="{6C596EB7-986C-402F-AB8D-02A6A946BE9C}" destId="{C1577E5C-2977-4ED2-BA1E-040368FCA304}" srcOrd="0" destOrd="0" presId="urn:microsoft.com/office/officeart/2005/8/layout/lProcess2"/>
    <dgm:cxn modelId="{DD41D044-11F4-4064-A0C0-FC2EF602D2BD}" type="presOf" srcId="{6CCC48ED-D858-448D-B1EE-6164092A0D2A}" destId="{899BF3BB-35CA-4767-879F-7F4F3F2E6B41}" srcOrd="1" destOrd="0" presId="urn:microsoft.com/office/officeart/2005/8/layout/lProcess2"/>
    <dgm:cxn modelId="{4CE175D7-FAD8-4ABB-80E6-501BD1CFD0B2}" srcId="{A0B2DB7E-874E-47F0-99B5-0A70D269E56E}" destId="{6C596EB7-986C-402F-AB8D-02A6A946BE9C}" srcOrd="0" destOrd="0" parTransId="{F030C528-CDE9-4EC5-9160-1207489D50D2}" sibTransId="{6B724ADE-748F-4109-AB75-EC808B3FA7A8}"/>
    <dgm:cxn modelId="{68070BE7-FBC8-4B3D-9C3A-10A1D0AC8FB3}" type="presOf" srcId="{6C596EB7-986C-402F-AB8D-02A6A946BE9C}" destId="{C539507A-FD91-49FC-BB6C-B50F74F2846D}" srcOrd="1" destOrd="0" presId="urn:microsoft.com/office/officeart/2005/8/layout/lProcess2"/>
    <dgm:cxn modelId="{EEF993C8-13E9-4F4D-B8E8-90958688283D}" type="presOf" srcId="{BBA2CEA7-2F90-48AA-92E3-B3ED0D9F86BE}" destId="{66F9F8D3-5FDE-4087-8E28-601145EC9D11}" srcOrd="0" destOrd="0" presId="urn:microsoft.com/office/officeart/2005/8/layout/lProcess2"/>
    <dgm:cxn modelId="{DC4CA79E-9F36-4A77-B5E5-ABCBD7421330}" srcId="{6C596EB7-986C-402F-AB8D-02A6A946BE9C}" destId="{C7E66429-094E-4201-B082-5F56485FD3F8}" srcOrd="0" destOrd="0" parTransId="{71F236C2-63D3-447D-891E-09A419E26D49}" sibTransId="{45003C42-6416-4714-AA9E-DB1A81C25F4B}"/>
    <dgm:cxn modelId="{0E3529AF-4044-4D52-98AC-0ED36C00D735}" type="presOf" srcId="{E9CFCDBD-0243-48AF-B2E6-C651EE109FF9}" destId="{6ABBA5AC-52D0-4149-8AB8-0BE4B3A566ED}" srcOrd="0" destOrd="0" presId="urn:microsoft.com/office/officeart/2005/8/layout/lProcess2"/>
    <dgm:cxn modelId="{6D65FF3A-5313-44D0-A1ED-DEC80CCAC10A}" type="presOf" srcId="{7E4AF80A-87B2-47DB-B6FB-2A2C237DDC4C}" destId="{F7B0920D-8DAA-4EF7-B51D-E055A4788A44}" srcOrd="0" destOrd="0" presId="urn:microsoft.com/office/officeart/2005/8/layout/lProcess2"/>
    <dgm:cxn modelId="{7F771E37-0207-4860-80AE-33766373885C}" type="presOf" srcId="{E9CFCDBD-0243-48AF-B2E6-C651EE109FF9}" destId="{E89AEA23-014A-4E2C-BE2F-DE9FEA95ED46}" srcOrd="1" destOrd="0" presId="urn:microsoft.com/office/officeart/2005/8/layout/lProcess2"/>
    <dgm:cxn modelId="{6449B995-1137-4AF1-97EC-A94B3C24FB09}" type="presParOf" srcId="{0B6A2BD7-A4F4-4FD7-8AAA-BEF4BC7485BD}" destId="{BF04B7A5-8B89-4038-8D68-26CF3027763A}" srcOrd="0" destOrd="0" presId="urn:microsoft.com/office/officeart/2005/8/layout/lProcess2"/>
    <dgm:cxn modelId="{4489E2D1-461A-4F36-9458-EE71C8A66D18}" type="presParOf" srcId="{BF04B7A5-8B89-4038-8D68-26CF3027763A}" destId="{C1577E5C-2977-4ED2-BA1E-040368FCA304}" srcOrd="0" destOrd="0" presId="urn:microsoft.com/office/officeart/2005/8/layout/lProcess2"/>
    <dgm:cxn modelId="{D7FF8A06-A362-4F2B-982E-7C7C1D3A4909}" type="presParOf" srcId="{BF04B7A5-8B89-4038-8D68-26CF3027763A}" destId="{C539507A-FD91-49FC-BB6C-B50F74F2846D}" srcOrd="1" destOrd="0" presId="urn:microsoft.com/office/officeart/2005/8/layout/lProcess2"/>
    <dgm:cxn modelId="{B5254BBE-6959-483B-AAED-D335A84554E2}" type="presParOf" srcId="{BF04B7A5-8B89-4038-8D68-26CF3027763A}" destId="{F672755F-50EB-4974-AB49-D250349E27AC}" srcOrd="2" destOrd="0" presId="urn:microsoft.com/office/officeart/2005/8/layout/lProcess2"/>
    <dgm:cxn modelId="{8D207D34-4836-4D5D-8801-F3D07DFD53AB}" type="presParOf" srcId="{F672755F-50EB-4974-AB49-D250349E27AC}" destId="{A430D35C-D5F5-4E53-AED5-6F7318240DC8}" srcOrd="0" destOrd="0" presId="urn:microsoft.com/office/officeart/2005/8/layout/lProcess2"/>
    <dgm:cxn modelId="{14E04AEB-5FFF-4C51-A655-1805668A51B1}" type="presParOf" srcId="{A430D35C-D5F5-4E53-AED5-6F7318240DC8}" destId="{8748B159-BEDD-4807-8317-EF5241BE8725}" srcOrd="0" destOrd="0" presId="urn:microsoft.com/office/officeart/2005/8/layout/lProcess2"/>
    <dgm:cxn modelId="{6D36EDDC-3381-4E22-B98D-8854E358621A}" type="presParOf" srcId="{0B6A2BD7-A4F4-4FD7-8AAA-BEF4BC7485BD}" destId="{FCD5FA93-4675-4FCE-B20D-E67E14B45B38}" srcOrd="1" destOrd="0" presId="urn:microsoft.com/office/officeart/2005/8/layout/lProcess2"/>
    <dgm:cxn modelId="{D992F385-D19E-4A0C-A62B-F7056BBE43E4}" type="presParOf" srcId="{0B6A2BD7-A4F4-4FD7-8AAA-BEF4BC7485BD}" destId="{EA94C58B-70FF-44CD-97ED-7E02C84FE5F8}" srcOrd="2" destOrd="0" presId="urn:microsoft.com/office/officeart/2005/8/layout/lProcess2"/>
    <dgm:cxn modelId="{0E16517D-906C-46E5-AC77-5F3BE41907BF}" type="presParOf" srcId="{EA94C58B-70FF-44CD-97ED-7E02C84FE5F8}" destId="{347DAA91-A737-435C-B714-665E219DC263}" srcOrd="0" destOrd="0" presId="urn:microsoft.com/office/officeart/2005/8/layout/lProcess2"/>
    <dgm:cxn modelId="{201909AD-B290-42CD-B052-693BE499EBBF}" type="presParOf" srcId="{EA94C58B-70FF-44CD-97ED-7E02C84FE5F8}" destId="{899BF3BB-35CA-4767-879F-7F4F3F2E6B41}" srcOrd="1" destOrd="0" presId="urn:microsoft.com/office/officeart/2005/8/layout/lProcess2"/>
    <dgm:cxn modelId="{D7421FCF-AE93-4EE8-98E0-0FB3711FC65C}" type="presParOf" srcId="{EA94C58B-70FF-44CD-97ED-7E02C84FE5F8}" destId="{A4144E40-093E-44EB-88BF-4C2A4371954B}" srcOrd="2" destOrd="0" presId="urn:microsoft.com/office/officeart/2005/8/layout/lProcess2"/>
    <dgm:cxn modelId="{7DDDDEBA-67FC-4F9A-81BE-EC4F12DF2A9C}" type="presParOf" srcId="{A4144E40-093E-44EB-88BF-4C2A4371954B}" destId="{33CD7F6B-8018-42B9-86C6-F756ECBA133B}" srcOrd="0" destOrd="0" presId="urn:microsoft.com/office/officeart/2005/8/layout/lProcess2"/>
    <dgm:cxn modelId="{CE412F60-42BD-4A4F-8324-BAE19C6A8128}" type="presParOf" srcId="{33CD7F6B-8018-42B9-86C6-F756ECBA133B}" destId="{66F9F8D3-5FDE-4087-8E28-601145EC9D11}" srcOrd="0" destOrd="0" presId="urn:microsoft.com/office/officeart/2005/8/layout/lProcess2"/>
    <dgm:cxn modelId="{69408722-4C29-4048-863A-CF1717A9202B}" type="presParOf" srcId="{0B6A2BD7-A4F4-4FD7-8AAA-BEF4BC7485BD}" destId="{88A127BE-E577-4860-B275-C8FA7CAA2951}" srcOrd="3" destOrd="0" presId="urn:microsoft.com/office/officeart/2005/8/layout/lProcess2"/>
    <dgm:cxn modelId="{9F046501-3A74-4909-B087-582CE5591556}" type="presParOf" srcId="{0B6A2BD7-A4F4-4FD7-8AAA-BEF4BC7485BD}" destId="{0D0E92BA-B08D-46B0-BB43-042486C37EAA}" srcOrd="4" destOrd="0" presId="urn:microsoft.com/office/officeart/2005/8/layout/lProcess2"/>
    <dgm:cxn modelId="{B1CD61E6-2BEB-461A-9704-E1686238FCDC}" type="presParOf" srcId="{0D0E92BA-B08D-46B0-BB43-042486C37EAA}" destId="{6ABBA5AC-52D0-4149-8AB8-0BE4B3A566ED}" srcOrd="0" destOrd="0" presId="urn:microsoft.com/office/officeart/2005/8/layout/lProcess2"/>
    <dgm:cxn modelId="{3572CC96-6595-49DB-AA40-164FA71F8B38}" type="presParOf" srcId="{0D0E92BA-B08D-46B0-BB43-042486C37EAA}" destId="{E89AEA23-014A-4E2C-BE2F-DE9FEA95ED46}" srcOrd="1" destOrd="0" presId="urn:microsoft.com/office/officeart/2005/8/layout/lProcess2"/>
    <dgm:cxn modelId="{8C438499-C42B-416B-811A-CD4A4AF38CAA}" type="presParOf" srcId="{0D0E92BA-B08D-46B0-BB43-042486C37EAA}" destId="{D5750F9A-5B26-4C64-B1F9-F1D126D75610}" srcOrd="2" destOrd="0" presId="urn:microsoft.com/office/officeart/2005/8/layout/lProcess2"/>
    <dgm:cxn modelId="{5A96379C-26C8-4A85-BEBC-2F92E5CEAF89}" type="presParOf" srcId="{D5750F9A-5B26-4C64-B1F9-F1D126D75610}" destId="{CBCEA0F1-0B23-41C8-A581-3F366EEB0D96}" srcOrd="0" destOrd="0" presId="urn:microsoft.com/office/officeart/2005/8/layout/lProcess2"/>
    <dgm:cxn modelId="{9B57B2C9-CDDF-4D0F-AC10-C6CBBF1D9AA6}" type="presParOf" srcId="{CBCEA0F1-0B23-41C8-A581-3F366EEB0D96}" destId="{F7B0920D-8DAA-4EF7-B51D-E055A4788A4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B2DB7E-874E-47F0-99B5-0A70D269E56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7E66429-094E-4201-B082-5F56485FD3F8}">
      <dgm:prSet phldrT="[Text]"/>
      <dgm:spPr/>
      <dgm:t>
        <a:bodyPr/>
        <a:lstStyle/>
        <a:p>
          <a:r>
            <a:rPr lang="es-ES_tradnl" dirty="0" smtClean="0">
              <a:latin typeface="Times New Roman" panose="02020603050405020304" pitchFamily="18" charset="0"/>
            </a:rPr>
            <a:t>Nhằm</a:t>
          </a:r>
          <a:r>
            <a:rPr lang="en-US" dirty="0" smtClean="0">
              <a:latin typeface="Times New Roman" panose="02020603050405020304" pitchFamily="18" charset="0"/>
            </a:rPr>
            <a:t> kiểm </a:t>
          </a:r>
          <a:r>
            <a:rPr lang="en-US" dirty="0" err="1" smtClean="0">
              <a:latin typeface="Times New Roman" panose="02020603050405020304" pitchFamily="18" charset="0"/>
            </a:rPr>
            <a:t>tra</a:t>
          </a:r>
          <a:r>
            <a:rPr lang="en-US" dirty="0" smtClean="0">
              <a:latin typeface="Times New Roman" panose="02020603050405020304" pitchFamily="18" charset="0"/>
            </a:rPr>
            <a:t> HS </a:t>
          </a:r>
          <a:r>
            <a:rPr lang="en-US" dirty="0" err="1" smtClean="0">
              <a:latin typeface="Times New Roman" panose="02020603050405020304" pitchFamily="18" charset="0"/>
            </a:rPr>
            <a:t>cách</a:t>
          </a:r>
          <a:r>
            <a:rPr lang="en-US" dirty="0" smtClean="0">
              <a:latin typeface="Times New Roman" panose="02020603050405020304" pitchFamily="18" charset="0"/>
            </a:rPr>
            <a:t> </a:t>
          </a:r>
          <a:r>
            <a:rPr lang="en-US" dirty="0" err="1" smtClean="0">
              <a:latin typeface="Times New Roman" panose="02020603050405020304" pitchFamily="18" charset="0"/>
            </a:rPr>
            <a:t>liên</a:t>
          </a:r>
          <a:r>
            <a:rPr lang="en-US" dirty="0" smtClean="0">
              <a:latin typeface="Times New Roman" panose="02020603050405020304" pitchFamily="18" charset="0"/>
            </a:rPr>
            <a:t> </a:t>
          </a:r>
          <a:r>
            <a:rPr lang="en-US" dirty="0" err="1" smtClean="0">
              <a:latin typeface="Times New Roman" panose="02020603050405020304" pitchFamily="18" charset="0"/>
            </a:rPr>
            <a:t>hệ</a:t>
          </a:r>
          <a:r>
            <a:rPr lang="en-US" dirty="0" smtClean="0">
              <a:latin typeface="Times New Roman" panose="02020603050405020304" pitchFamily="18" charset="0"/>
            </a:rPr>
            <a:t>, </a:t>
          </a:r>
          <a:r>
            <a:rPr lang="en-US" dirty="0" err="1" smtClean="0">
              <a:latin typeface="Times New Roman" panose="02020603050405020304" pitchFamily="18" charset="0"/>
            </a:rPr>
            <a:t>kết</a:t>
          </a:r>
          <a:r>
            <a:rPr lang="en-US" dirty="0" smtClean="0">
              <a:latin typeface="Times New Roman" panose="02020603050405020304" pitchFamily="18" charset="0"/>
            </a:rPr>
            <a:t> </a:t>
          </a:r>
          <a:r>
            <a:rPr lang="en-US" dirty="0" err="1" smtClean="0">
              <a:latin typeface="Times New Roman" panose="02020603050405020304" pitchFamily="18" charset="0"/>
            </a:rPr>
            <a:t>nối</a:t>
          </a:r>
          <a:r>
            <a:rPr lang="en-US" dirty="0" smtClean="0">
              <a:latin typeface="Times New Roman" panose="02020603050405020304" pitchFamily="18" charset="0"/>
            </a:rPr>
            <a:t> </a:t>
          </a:r>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dữ</a:t>
          </a:r>
          <a:r>
            <a:rPr lang="en-US" dirty="0" smtClean="0">
              <a:latin typeface="Times New Roman" panose="02020603050405020304" pitchFamily="18" charset="0"/>
            </a:rPr>
            <a:t> </a:t>
          </a:r>
          <a:r>
            <a:rPr lang="en-US" dirty="0" err="1" smtClean="0">
              <a:latin typeface="Times New Roman" panose="02020603050405020304" pitchFamily="18" charset="0"/>
            </a:rPr>
            <a:t>kiện</a:t>
          </a:r>
          <a:r>
            <a:rPr lang="en-US" dirty="0" smtClean="0">
              <a:latin typeface="Times New Roman" panose="02020603050405020304" pitchFamily="18" charset="0"/>
            </a:rPr>
            <a:t>, </a:t>
          </a:r>
          <a:r>
            <a:rPr lang="en-US" dirty="0" err="1" smtClean="0">
              <a:latin typeface="Times New Roman" panose="02020603050405020304" pitchFamily="18" charset="0"/>
            </a:rPr>
            <a:t>số</a:t>
          </a:r>
          <a:r>
            <a:rPr lang="en-US" dirty="0" smtClean="0">
              <a:latin typeface="Times New Roman" panose="02020603050405020304" pitchFamily="18" charset="0"/>
            </a:rPr>
            <a:t> </a:t>
          </a:r>
          <a:r>
            <a:rPr lang="en-US" dirty="0" err="1" smtClean="0">
              <a:latin typeface="Times New Roman" panose="02020603050405020304" pitchFamily="18" charset="0"/>
            </a:rPr>
            <a:t>liệu</a:t>
          </a:r>
          <a:r>
            <a:rPr lang="en-US" dirty="0" smtClean="0">
              <a:latin typeface="Times New Roman" panose="02020603050405020304" pitchFamily="18" charset="0"/>
            </a:rPr>
            <a:t>, </a:t>
          </a:r>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đặc</a:t>
          </a:r>
          <a:r>
            <a:rPr lang="en-US" dirty="0" smtClean="0">
              <a:latin typeface="Times New Roman" panose="02020603050405020304" pitchFamily="18" charset="0"/>
            </a:rPr>
            <a:t> </a:t>
          </a:r>
          <a:r>
            <a:rPr lang="en-US" dirty="0" err="1" smtClean="0">
              <a:latin typeface="Times New Roman" panose="02020603050405020304" pitchFamily="18" charset="0"/>
            </a:rPr>
            <a:t>điểm</a:t>
          </a:r>
          <a:r>
            <a:rPr lang="en-US" dirty="0" smtClean="0">
              <a:latin typeface="Times New Roman" panose="02020603050405020304" pitchFamily="18" charset="0"/>
            </a:rPr>
            <a:t> ... </a:t>
          </a:r>
          <a:r>
            <a:rPr lang="en-US" dirty="0" err="1" smtClean="0">
              <a:latin typeface="Times New Roman" panose="02020603050405020304" pitchFamily="18" charset="0"/>
            </a:rPr>
            <a:t>khi</a:t>
          </a:r>
          <a:r>
            <a:rPr lang="en-US" dirty="0" smtClean="0">
              <a:latin typeface="Times New Roman" panose="02020603050405020304" pitchFamily="18" charset="0"/>
            </a:rPr>
            <a:t> </a:t>
          </a:r>
          <a:r>
            <a:rPr lang="en-US" dirty="0" err="1" smtClean="0">
              <a:latin typeface="Times New Roman" panose="02020603050405020304" pitchFamily="18" charset="0"/>
            </a:rPr>
            <a:t>tiếp</a:t>
          </a:r>
          <a:r>
            <a:rPr lang="en-US" dirty="0" smtClean="0">
              <a:latin typeface="Times New Roman" panose="02020603050405020304" pitchFamily="18" charset="0"/>
            </a:rPr>
            <a:t> </a:t>
          </a:r>
          <a:r>
            <a:rPr lang="en-US" dirty="0" err="1" smtClean="0">
              <a:latin typeface="Times New Roman" panose="02020603050405020304" pitchFamily="18" charset="0"/>
            </a:rPr>
            <a:t>nhận</a:t>
          </a:r>
          <a:r>
            <a:rPr lang="en-US" dirty="0" smtClean="0">
              <a:latin typeface="Times New Roman" panose="02020603050405020304" pitchFamily="18" charset="0"/>
            </a:rPr>
            <a:t> </a:t>
          </a:r>
          <a:r>
            <a:rPr lang="en-US" dirty="0" err="1" smtClean="0">
              <a:latin typeface="Times New Roman" panose="02020603050405020304" pitchFamily="18" charset="0"/>
            </a:rPr>
            <a:t>thông</a:t>
          </a:r>
          <a:r>
            <a:rPr lang="en-US" dirty="0" smtClean="0">
              <a:latin typeface="Times New Roman" panose="02020603050405020304" pitchFamily="18" charset="0"/>
            </a:rPr>
            <a:t> tin</a:t>
          </a:r>
          <a:endParaRPr lang="en-US" dirty="0"/>
        </a:p>
      </dgm:t>
    </dgm:pt>
    <dgm:pt modelId="{71F236C2-63D3-447D-891E-09A419E26D49}" type="parTrans" cxnId="{DC4CA79E-9F36-4A77-B5E5-ABCBD7421330}">
      <dgm:prSet/>
      <dgm:spPr/>
      <dgm:t>
        <a:bodyPr/>
        <a:lstStyle/>
        <a:p>
          <a:endParaRPr lang="en-US"/>
        </a:p>
      </dgm:t>
    </dgm:pt>
    <dgm:pt modelId="{45003C42-6416-4714-AA9E-DB1A81C25F4B}" type="sibTrans" cxnId="{DC4CA79E-9F36-4A77-B5E5-ABCBD7421330}">
      <dgm:prSet/>
      <dgm:spPr/>
      <dgm:t>
        <a:bodyPr/>
        <a:lstStyle/>
        <a:p>
          <a:endParaRPr lang="en-US"/>
        </a:p>
      </dgm:t>
    </dgm:pt>
    <dgm:pt modelId="{6CCC48ED-D858-448D-B1EE-6164092A0D2A}">
      <dgm:prSet phldrT="[Text]" custT="1"/>
      <dgm:spPr/>
      <dgm:t>
        <a:bodyPr/>
        <a:lstStyle/>
        <a:p>
          <a:r>
            <a:rPr lang="en-US" sz="4400" b="1" dirty="0" smtClean="0">
              <a:solidFill>
                <a:srgbClr val="002060"/>
              </a:solidFill>
              <a:latin typeface="Times New Roman" panose="02020603050405020304" pitchFamily="18" charset="0"/>
            </a:rPr>
            <a:t>Tác </a:t>
          </a:r>
          <a:r>
            <a:rPr lang="en-US" sz="4400" b="1" dirty="0" err="1" smtClean="0">
              <a:solidFill>
                <a:srgbClr val="002060"/>
              </a:solidFill>
              <a:latin typeface="Times New Roman" panose="02020603050405020304" pitchFamily="18" charset="0"/>
            </a:rPr>
            <a:t>dụng</a:t>
          </a:r>
          <a:r>
            <a:rPr lang="en-US" sz="4400" b="1" dirty="0" smtClean="0">
              <a:solidFill>
                <a:srgbClr val="002060"/>
              </a:solidFill>
              <a:latin typeface="Times New Roman" panose="02020603050405020304" pitchFamily="18" charset="0"/>
            </a:rPr>
            <a:t> </a:t>
          </a:r>
          <a:endParaRPr lang="en-US" sz="4400" b="1" dirty="0">
            <a:solidFill>
              <a:srgbClr val="002060"/>
            </a:solidFill>
          </a:endParaRPr>
        </a:p>
      </dgm:t>
    </dgm:pt>
    <dgm:pt modelId="{FDD6810A-03E5-45A9-BC23-FB89D1806DCC}" type="parTrans" cxnId="{71512C02-3F1B-4794-80D7-336DEFBF5AB1}">
      <dgm:prSet/>
      <dgm:spPr/>
      <dgm:t>
        <a:bodyPr/>
        <a:lstStyle/>
        <a:p>
          <a:endParaRPr lang="en-US"/>
        </a:p>
      </dgm:t>
    </dgm:pt>
    <dgm:pt modelId="{933C65F6-9445-4A28-9B6E-46AB2019FFE5}" type="sibTrans" cxnId="{71512C02-3F1B-4794-80D7-336DEFBF5AB1}">
      <dgm:prSet/>
      <dgm:spPr/>
      <dgm:t>
        <a:bodyPr/>
        <a:lstStyle/>
        <a:p>
          <a:endParaRPr lang="en-US"/>
        </a:p>
      </dgm:t>
    </dgm:pt>
    <dgm:pt modelId="{BBA2CEA7-2F90-48AA-92E3-B3ED0D9F86BE}">
      <dgm:prSet phldrT="[Text]" custT="1"/>
      <dgm:spPr/>
      <dgm:t>
        <a:bodyPr/>
        <a:lstStyle/>
        <a:p>
          <a:r>
            <a:rPr lang="en-US" sz="2800" dirty="0" smtClean="0">
              <a:latin typeface="Times New Roman" panose="02020603050405020304" pitchFamily="18" charset="0"/>
            </a:rPr>
            <a:t>- </a:t>
          </a:r>
          <a:r>
            <a:rPr lang="en-US" sz="2800" dirty="0" err="1" smtClean="0">
              <a:latin typeface="Times New Roman" panose="02020603050405020304" pitchFamily="18" charset="0"/>
            </a:rPr>
            <a:t>Giúp</a:t>
          </a:r>
          <a:r>
            <a:rPr lang="en-US" sz="2800" dirty="0" smtClean="0">
              <a:latin typeface="Times New Roman" panose="02020603050405020304" pitchFamily="18" charset="0"/>
            </a:rPr>
            <a:t> HS có </a:t>
          </a:r>
          <a:r>
            <a:rPr lang="en-US" sz="2800" dirty="0" err="1" smtClean="0">
              <a:latin typeface="Times New Roman" panose="02020603050405020304" pitchFamily="18" charset="0"/>
            </a:rPr>
            <a:t>khả</a:t>
          </a:r>
          <a:r>
            <a:rPr lang="en-US" sz="2800" dirty="0" smtClean="0">
              <a:latin typeface="Times New Roman" panose="02020603050405020304" pitchFamily="18" charset="0"/>
            </a:rPr>
            <a:t> </a:t>
          </a:r>
          <a:r>
            <a:rPr lang="en-US" sz="2800" dirty="0" err="1" smtClean="0">
              <a:latin typeface="Times New Roman" panose="02020603050405020304" pitchFamily="18" charset="0"/>
            </a:rPr>
            <a:t>năng</a:t>
          </a:r>
          <a:r>
            <a:rPr lang="en-US" sz="2800" dirty="0" smtClean="0">
              <a:latin typeface="Times New Roman" panose="02020603050405020304" pitchFamily="18" charset="0"/>
            </a:rPr>
            <a:t> </a:t>
          </a:r>
          <a:r>
            <a:rPr lang="en-US" sz="2800" dirty="0" err="1" smtClean="0">
              <a:latin typeface="Times New Roman" panose="02020603050405020304" pitchFamily="18" charset="0"/>
            </a:rPr>
            <a:t>nêu</a:t>
          </a:r>
          <a:r>
            <a:rPr lang="en-US" sz="2800" dirty="0" smtClean="0">
              <a:latin typeface="Times New Roman" panose="02020603050405020304" pitchFamily="18" charset="0"/>
            </a:rPr>
            <a:t> </a:t>
          </a:r>
          <a:r>
            <a:rPr lang="en-US" sz="2800" dirty="0" err="1" smtClean="0">
              <a:latin typeface="Times New Roman" panose="02020603050405020304" pitchFamily="18" charset="0"/>
            </a:rPr>
            <a:t>ra</a:t>
          </a:r>
          <a:r>
            <a:rPr lang="en-US" sz="2800" dirty="0" smtClean="0">
              <a:latin typeface="Times New Roman" panose="02020603050405020304" pitchFamily="18" charset="0"/>
            </a:rPr>
            <a:t> </a:t>
          </a:r>
          <a:r>
            <a:rPr lang="en-US" sz="2800" dirty="0" err="1" smtClean="0">
              <a:latin typeface="Times New Roman" panose="02020603050405020304" pitchFamily="18" charset="0"/>
            </a:rPr>
            <a:t>được</a:t>
          </a:r>
          <a:r>
            <a:rPr lang="en-US" sz="2800" dirty="0" smtClean="0">
              <a:latin typeface="Times New Roman" panose="02020603050405020304" pitchFamily="18" charset="0"/>
            </a:rPr>
            <a:t> </a:t>
          </a:r>
          <a:r>
            <a:rPr lang="en-US" sz="2800" dirty="0" err="1" smtClean="0">
              <a:latin typeface="Times New Roman" panose="02020603050405020304" pitchFamily="18" charset="0"/>
            </a:rPr>
            <a:t>những</a:t>
          </a:r>
          <a:r>
            <a:rPr lang="en-US" sz="2800" dirty="0" smtClean="0">
              <a:latin typeface="Times New Roman" panose="02020603050405020304" pitchFamily="18" charset="0"/>
            </a:rPr>
            <a:t> </a:t>
          </a:r>
          <a:r>
            <a:rPr lang="en-US" sz="2800" dirty="0" err="1" smtClean="0">
              <a:latin typeface="Times New Roman" panose="02020603050405020304" pitchFamily="18" charset="0"/>
            </a:rPr>
            <a:t>yếu</a:t>
          </a:r>
          <a:r>
            <a:rPr lang="en-US" sz="2800" dirty="0" smtClean="0">
              <a:latin typeface="Times New Roman" panose="02020603050405020304" pitchFamily="18" charset="0"/>
            </a:rPr>
            <a:t> </a:t>
          </a:r>
          <a:r>
            <a:rPr lang="en-US" sz="2800" dirty="0" err="1" smtClean="0">
              <a:latin typeface="Times New Roman" panose="02020603050405020304" pitchFamily="18" charset="0"/>
            </a:rPr>
            <a:t>tố</a:t>
          </a:r>
          <a:r>
            <a:rPr lang="en-US" sz="2800" dirty="0" smtClean="0">
              <a:latin typeface="Times New Roman" panose="02020603050405020304" pitchFamily="18" charset="0"/>
            </a:rPr>
            <a:t> </a:t>
          </a:r>
          <a:r>
            <a:rPr lang="en-US" sz="2800" dirty="0" err="1" smtClean="0">
              <a:latin typeface="Times New Roman" panose="02020603050405020304" pitchFamily="18" charset="0"/>
            </a:rPr>
            <a:t>cơ</a:t>
          </a:r>
          <a:r>
            <a:rPr lang="en-US" sz="2800" dirty="0" smtClean="0">
              <a:latin typeface="Times New Roman" panose="02020603050405020304" pitchFamily="18" charset="0"/>
            </a:rPr>
            <a:t> </a:t>
          </a:r>
          <a:r>
            <a:rPr lang="en-US" sz="2800" dirty="0" err="1" smtClean="0">
              <a:latin typeface="Times New Roman" panose="02020603050405020304" pitchFamily="18" charset="0"/>
            </a:rPr>
            <a:t>bản</a:t>
          </a:r>
          <a:r>
            <a:rPr lang="en-US" sz="2800" dirty="0" smtClean="0">
              <a:latin typeface="Times New Roman" panose="02020603050405020304" pitchFamily="18" charset="0"/>
            </a:rPr>
            <a:t> </a:t>
          </a:r>
          <a:r>
            <a:rPr lang="en-US" sz="2800" dirty="0" err="1" smtClean="0">
              <a:latin typeface="Times New Roman" panose="02020603050405020304" pitchFamily="18" charset="0"/>
            </a:rPr>
            <a:t>trong</a:t>
          </a:r>
          <a:r>
            <a:rPr lang="en-US" sz="2800" dirty="0" smtClean="0">
              <a:latin typeface="Times New Roman" panose="02020603050405020304" pitchFamily="18" charset="0"/>
            </a:rPr>
            <a:t> </a:t>
          </a:r>
          <a:r>
            <a:rPr lang="en-US" sz="2800" dirty="0" err="1" smtClean="0">
              <a:latin typeface="Times New Roman" panose="02020603050405020304" pitchFamily="18" charset="0"/>
            </a:rPr>
            <a:t>bài</a:t>
          </a:r>
          <a:r>
            <a:rPr lang="en-US" sz="2800" dirty="0" smtClean="0">
              <a:latin typeface="Times New Roman" panose="02020603050405020304" pitchFamily="18" charset="0"/>
            </a:rPr>
            <a:t> </a:t>
          </a:r>
          <a:r>
            <a:rPr lang="en-US" sz="2800" dirty="0" err="1" smtClean="0">
              <a:latin typeface="Times New Roman" panose="02020603050405020304" pitchFamily="18" charset="0"/>
            </a:rPr>
            <a:t>học</a:t>
          </a:r>
          <a:r>
            <a:rPr lang="en-US" sz="2800" dirty="0" smtClean="0">
              <a:latin typeface="Times New Roman" panose="02020603050405020304" pitchFamily="18" charset="0"/>
            </a:rPr>
            <a:t>.</a:t>
          </a:r>
        </a:p>
        <a:p>
          <a:r>
            <a:rPr lang="en-US" sz="2800" dirty="0" smtClean="0">
              <a:latin typeface="Times New Roman" panose="02020603050405020304" pitchFamily="18" charset="0"/>
            </a:rPr>
            <a:t>- Biết </a:t>
          </a:r>
          <a:r>
            <a:rPr lang="en-US" sz="2800" dirty="0" err="1" smtClean="0">
              <a:latin typeface="Times New Roman" panose="02020603050405020304" pitchFamily="18" charset="0"/>
            </a:rPr>
            <a:t>cách</a:t>
          </a:r>
          <a:r>
            <a:rPr lang="en-US" sz="2800" dirty="0" smtClean="0">
              <a:latin typeface="Times New Roman" panose="02020603050405020304" pitchFamily="18" charset="0"/>
            </a:rPr>
            <a:t> so </a:t>
          </a:r>
          <a:r>
            <a:rPr lang="en-US" sz="2800" dirty="0" err="1" smtClean="0">
              <a:latin typeface="Times New Roman" panose="02020603050405020304" pitchFamily="18" charset="0"/>
            </a:rPr>
            <a:t>sánh</a:t>
          </a:r>
          <a:r>
            <a:rPr lang="en-US" sz="2800" dirty="0" smtClean="0">
              <a:latin typeface="Times New Roman" panose="02020603050405020304" pitchFamily="18" charset="0"/>
            </a:rPr>
            <a:t> </a:t>
          </a:r>
          <a:r>
            <a:rPr lang="en-US" sz="2800" dirty="0" err="1" smtClean="0">
              <a:latin typeface="Times New Roman" panose="02020603050405020304" pitchFamily="18" charset="0"/>
            </a:rPr>
            <a:t>các</a:t>
          </a:r>
          <a:r>
            <a:rPr lang="en-US" sz="2800" dirty="0" smtClean="0">
              <a:latin typeface="Times New Roman" panose="02020603050405020304" pitchFamily="18" charset="0"/>
            </a:rPr>
            <a:t> </a:t>
          </a:r>
          <a:r>
            <a:rPr lang="en-US" sz="2800" dirty="0" err="1" smtClean="0">
              <a:latin typeface="Times New Roman" panose="02020603050405020304" pitchFamily="18" charset="0"/>
            </a:rPr>
            <a:t>yếu</a:t>
          </a:r>
          <a:r>
            <a:rPr lang="en-US" sz="2800" dirty="0" smtClean="0">
              <a:latin typeface="Times New Roman" panose="02020603050405020304" pitchFamily="18" charset="0"/>
            </a:rPr>
            <a:t> </a:t>
          </a:r>
          <a:r>
            <a:rPr lang="en-US" sz="2800" dirty="0" err="1" smtClean="0">
              <a:latin typeface="Times New Roman" panose="02020603050405020304" pitchFamily="18" charset="0"/>
            </a:rPr>
            <a:t>tố</a:t>
          </a:r>
          <a:r>
            <a:rPr lang="en-US" sz="2800" dirty="0" smtClean="0">
              <a:latin typeface="Times New Roman" panose="02020603050405020304" pitchFamily="18" charset="0"/>
            </a:rPr>
            <a:t>, </a:t>
          </a:r>
          <a:r>
            <a:rPr lang="en-US" sz="2800" dirty="0" err="1" smtClean="0">
              <a:latin typeface="Times New Roman" panose="02020603050405020304" pitchFamily="18" charset="0"/>
            </a:rPr>
            <a:t>các</a:t>
          </a:r>
          <a:r>
            <a:rPr lang="en-US" sz="2800" dirty="0" smtClean="0">
              <a:latin typeface="Times New Roman" panose="02020603050405020304" pitchFamily="18" charset="0"/>
            </a:rPr>
            <a:t> </a:t>
          </a:r>
          <a:r>
            <a:rPr lang="en-US" sz="2800" dirty="0" err="1" smtClean="0">
              <a:latin typeface="Times New Roman" panose="02020603050405020304" pitchFamily="18" charset="0"/>
            </a:rPr>
            <a:t>sự</a:t>
          </a:r>
          <a:r>
            <a:rPr lang="en-US" sz="2800" dirty="0" smtClean="0">
              <a:latin typeface="Times New Roman" panose="02020603050405020304" pitchFamily="18" charset="0"/>
            </a:rPr>
            <a:t> </a:t>
          </a:r>
          <a:r>
            <a:rPr lang="en-US" sz="2800" dirty="0" err="1" smtClean="0">
              <a:latin typeface="Times New Roman" panose="02020603050405020304" pitchFamily="18" charset="0"/>
            </a:rPr>
            <a:t>kiện</a:t>
          </a:r>
          <a:r>
            <a:rPr lang="en-US" sz="2800" dirty="0" smtClean="0">
              <a:latin typeface="Times New Roman" panose="02020603050405020304" pitchFamily="18" charset="0"/>
            </a:rPr>
            <a:t> ... </a:t>
          </a:r>
          <a:r>
            <a:rPr lang="en-US" sz="2800" dirty="0" err="1" smtClean="0">
              <a:latin typeface="Times New Roman" panose="02020603050405020304" pitchFamily="18" charset="0"/>
            </a:rPr>
            <a:t>trong</a:t>
          </a:r>
          <a:r>
            <a:rPr lang="en-US" sz="2800" dirty="0" smtClean="0">
              <a:latin typeface="Times New Roman" panose="02020603050405020304" pitchFamily="18" charset="0"/>
            </a:rPr>
            <a:t> </a:t>
          </a:r>
          <a:r>
            <a:rPr lang="en-US" sz="2800" dirty="0" err="1" smtClean="0">
              <a:latin typeface="Times New Roman" panose="02020603050405020304" pitchFamily="18" charset="0"/>
            </a:rPr>
            <a:t>bài</a:t>
          </a:r>
          <a:r>
            <a:rPr lang="en-US" sz="2800" dirty="0" smtClean="0">
              <a:latin typeface="Times New Roman" panose="02020603050405020304" pitchFamily="18" charset="0"/>
            </a:rPr>
            <a:t> </a:t>
          </a:r>
          <a:r>
            <a:rPr lang="en-US" sz="2800" dirty="0" err="1" smtClean="0">
              <a:latin typeface="Times New Roman" panose="02020603050405020304" pitchFamily="18" charset="0"/>
            </a:rPr>
            <a:t>học</a:t>
          </a:r>
          <a:endParaRPr lang="en-US" sz="2800" dirty="0"/>
        </a:p>
      </dgm:t>
    </dgm:pt>
    <dgm:pt modelId="{7A42DF60-1C0F-4ED2-AFCC-008F3ADE3C6A}" type="parTrans" cxnId="{D2C843B4-FFF5-4F2F-9C7D-77A63215FECD}">
      <dgm:prSet/>
      <dgm:spPr/>
      <dgm:t>
        <a:bodyPr/>
        <a:lstStyle/>
        <a:p>
          <a:endParaRPr lang="en-US"/>
        </a:p>
      </dgm:t>
    </dgm:pt>
    <dgm:pt modelId="{88B68BF6-9C90-48CD-9A21-7F31C8F5E833}" type="sibTrans" cxnId="{D2C843B4-FFF5-4F2F-9C7D-77A63215FECD}">
      <dgm:prSet/>
      <dgm:spPr/>
      <dgm:t>
        <a:bodyPr/>
        <a:lstStyle/>
        <a:p>
          <a:endParaRPr lang="en-US"/>
        </a:p>
      </dgm:t>
    </dgm:pt>
    <dgm:pt modelId="{E9CFCDBD-0243-48AF-B2E6-C651EE109FF9}">
      <dgm:prSet phldrT="[Text]" custT="1"/>
      <dgm:spPr/>
      <dgm:t>
        <a:bodyPr/>
        <a:lstStyle/>
        <a:p>
          <a:r>
            <a:rPr lang="es-ES_tradnl" sz="4800" b="1" dirty="0" err="1" smtClean="0">
              <a:solidFill>
                <a:srgbClr val="002060"/>
              </a:solidFill>
              <a:latin typeface="Times New Roman" panose="02020603050405020304" pitchFamily="18" charset="0"/>
            </a:rPr>
            <a:t>Ví</a:t>
          </a:r>
          <a:r>
            <a:rPr lang="es-ES_tradnl" sz="4800" b="1" dirty="0" smtClean="0">
              <a:solidFill>
                <a:srgbClr val="002060"/>
              </a:solidFill>
              <a:latin typeface="Times New Roman" panose="02020603050405020304" pitchFamily="18" charset="0"/>
            </a:rPr>
            <a:t> </a:t>
          </a:r>
          <a:r>
            <a:rPr lang="es-ES_tradnl" sz="4800" b="1" dirty="0" err="1" smtClean="0">
              <a:solidFill>
                <a:srgbClr val="002060"/>
              </a:solidFill>
              <a:latin typeface="Times New Roman" panose="02020603050405020304" pitchFamily="18" charset="0"/>
            </a:rPr>
            <a:t>dụ</a:t>
          </a:r>
          <a:endParaRPr lang="en-US" sz="4800" b="1" dirty="0">
            <a:solidFill>
              <a:srgbClr val="002060"/>
            </a:solidFill>
          </a:endParaRPr>
        </a:p>
      </dgm:t>
    </dgm:pt>
    <dgm:pt modelId="{CF66B611-ACD8-464A-8BE4-62E4BA0DAF8A}" type="parTrans" cxnId="{3962513D-BE56-4497-9327-8DA4FBF07373}">
      <dgm:prSet/>
      <dgm:spPr/>
      <dgm:t>
        <a:bodyPr/>
        <a:lstStyle/>
        <a:p>
          <a:endParaRPr lang="en-US"/>
        </a:p>
      </dgm:t>
    </dgm:pt>
    <dgm:pt modelId="{D9CD2AB9-33B8-4CEA-82FC-2D408AD4DB8A}" type="sibTrans" cxnId="{3962513D-BE56-4497-9327-8DA4FBF07373}">
      <dgm:prSet/>
      <dgm:spPr/>
      <dgm:t>
        <a:bodyPr/>
        <a:lstStyle/>
        <a:p>
          <a:endParaRPr lang="en-US"/>
        </a:p>
      </dgm:t>
    </dgm:pt>
    <dgm:pt modelId="{7E4AF80A-87B2-47DB-B6FB-2A2C237DDC4C}">
      <dgm:prSet phldrT="[Text]"/>
      <dgm:spPr/>
      <dgm:t>
        <a:bodyPr/>
        <a:lstStyle/>
        <a:p>
          <a:r>
            <a:rPr lang="en-US" dirty="0" smtClean="0">
              <a:latin typeface="Times New Roman" panose="02020603050405020304" pitchFamily="18" charset="0"/>
            </a:rPr>
            <a:t>Có </a:t>
          </a:r>
          <a:r>
            <a:rPr lang="en-US" dirty="0" err="1" smtClean="0">
              <a:latin typeface="Times New Roman" panose="02020603050405020304" pitchFamily="18" charset="0"/>
            </a:rPr>
            <a:t>thể</a:t>
          </a:r>
          <a:r>
            <a:rPr lang="en-US" dirty="0" smtClean="0">
              <a:latin typeface="Times New Roman" panose="02020603050405020304" pitchFamily="18" charset="0"/>
            </a:rPr>
            <a:t> </a:t>
          </a:r>
          <a:r>
            <a:rPr lang="en-US" dirty="0" err="1" smtClean="0">
              <a:latin typeface="Times New Roman" panose="02020603050405020304" pitchFamily="18" charset="0"/>
            </a:rPr>
            <a:t>sử</a:t>
          </a:r>
          <a:r>
            <a:rPr lang="en-US" dirty="0" smtClean="0">
              <a:latin typeface="Times New Roman" panose="02020603050405020304" pitchFamily="18" charset="0"/>
            </a:rPr>
            <a:t> </a:t>
          </a:r>
          <a:r>
            <a:rPr lang="en-US" dirty="0" err="1" smtClean="0">
              <a:latin typeface="Times New Roman" panose="02020603050405020304" pitchFamily="18" charset="0"/>
            </a:rPr>
            <a:t>dụng</a:t>
          </a:r>
          <a:r>
            <a:rPr lang="en-US" dirty="0" smtClean="0">
              <a:latin typeface="Times New Roman" panose="02020603050405020304" pitchFamily="18" charset="0"/>
            </a:rPr>
            <a:t> </a:t>
          </a:r>
          <a:r>
            <a:rPr lang="en-US" dirty="0" err="1" smtClean="0">
              <a:latin typeface="Times New Roman" panose="02020603050405020304" pitchFamily="18" charset="0"/>
            </a:rPr>
            <a:t>các</a:t>
          </a:r>
          <a:r>
            <a:rPr lang="en-US" dirty="0" smtClean="0">
              <a:latin typeface="Times New Roman" panose="02020603050405020304" pitchFamily="18" charset="0"/>
            </a:rPr>
            <a:t> </a:t>
          </a:r>
          <a:r>
            <a:rPr lang="en-US" dirty="0" err="1" smtClean="0">
              <a:latin typeface="Times New Roman" panose="02020603050405020304" pitchFamily="18" charset="0"/>
            </a:rPr>
            <a:t>cụm</a:t>
          </a:r>
          <a:r>
            <a:rPr lang="en-US" dirty="0" smtClean="0">
              <a:latin typeface="Times New Roman" panose="02020603050405020304" pitchFamily="18" charset="0"/>
            </a:rPr>
            <a:t> </a:t>
          </a:r>
          <a:r>
            <a:rPr lang="en-US" dirty="0" err="1" smtClean="0">
              <a:latin typeface="Times New Roman" panose="02020603050405020304" pitchFamily="18" charset="0"/>
            </a:rPr>
            <a:t>từ</a:t>
          </a:r>
          <a:r>
            <a:rPr lang="en-US" dirty="0" smtClean="0">
              <a:latin typeface="Times New Roman" panose="02020603050405020304" pitchFamily="18" charset="0"/>
            </a:rPr>
            <a:t> </a:t>
          </a:r>
          <a:r>
            <a:rPr lang="en-US" dirty="0" err="1" smtClean="0">
              <a:latin typeface="Times New Roman" panose="02020603050405020304" pitchFamily="18" charset="0"/>
            </a:rPr>
            <a:t>sau</a:t>
          </a:r>
          <a:r>
            <a:rPr lang="en-US" dirty="0" smtClean="0">
              <a:latin typeface="Times New Roman" panose="02020603050405020304" pitchFamily="18" charset="0"/>
            </a:rPr>
            <a:t> </a:t>
          </a:r>
          <a:r>
            <a:rPr lang="en-US" dirty="0" err="1" smtClean="0">
              <a:latin typeface="Times New Roman" panose="02020603050405020304" pitchFamily="18" charset="0"/>
            </a:rPr>
            <a:t>đây</a:t>
          </a:r>
          <a:r>
            <a:rPr lang="en-US" dirty="0" smtClean="0">
              <a:latin typeface="Times New Roman" panose="02020603050405020304" pitchFamily="18" charset="0"/>
            </a:rPr>
            <a:t> : </a:t>
          </a:r>
          <a:r>
            <a:rPr lang="en-US" dirty="0" err="1" smtClean="0">
              <a:latin typeface="Times New Roman" panose="02020603050405020304" pitchFamily="18" charset="0"/>
            </a:rPr>
            <a:t>Hãy</a:t>
          </a:r>
          <a:r>
            <a:rPr lang="en-US" dirty="0" smtClean="0">
              <a:latin typeface="Times New Roman" panose="02020603050405020304" pitchFamily="18" charset="0"/>
            </a:rPr>
            <a:t> </a:t>
          </a:r>
          <a:r>
            <a:rPr lang="en-US" dirty="0" err="1" smtClean="0">
              <a:latin typeface="Times New Roman" panose="02020603050405020304" pitchFamily="18" charset="0"/>
            </a:rPr>
            <a:t>mô</a:t>
          </a:r>
          <a:r>
            <a:rPr lang="en-US" dirty="0" smtClean="0">
              <a:latin typeface="Times New Roman" panose="02020603050405020304" pitchFamily="18" charset="0"/>
            </a:rPr>
            <a:t> </a:t>
          </a:r>
          <a:r>
            <a:rPr lang="en-US" dirty="0" err="1" smtClean="0">
              <a:latin typeface="Times New Roman" panose="02020603050405020304" pitchFamily="18" charset="0"/>
            </a:rPr>
            <a:t>tả</a:t>
          </a:r>
          <a:r>
            <a:rPr lang="en-US" dirty="0" smtClean="0">
              <a:latin typeface="Times New Roman" panose="02020603050405020304" pitchFamily="18" charset="0"/>
            </a:rPr>
            <a:t> …</a:t>
          </a:r>
          <a:r>
            <a:rPr lang="en-US" dirty="0" err="1" smtClean="0">
              <a:latin typeface="Times New Roman" panose="02020603050405020304" pitchFamily="18" charset="0"/>
            </a:rPr>
            <a:t>Hãy</a:t>
          </a:r>
          <a:r>
            <a:rPr lang="en-US" dirty="0" smtClean="0">
              <a:latin typeface="Times New Roman" panose="02020603050405020304" pitchFamily="18" charset="0"/>
            </a:rPr>
            <a:t> </a:t>
          </a:r>
          <a:r>
            <a:rPr lang="en-US" dirty="0" err="1" smtClean="0">
              <a:latin typeface="Times New Roman" panose="02020603050405020304" pitchFamily="18" charset="0"/>
            </a:rPr>
            <a:t>trình</a:t>
          </a:r>
          <a:r>
            <a:rPr lang="en-US" dirty="0" smtClean="0">
              <a:latin typeface="Times New Roman" panose="02020603050405020304" pitchFamily="18" charset="0"/>
            </a:rPr>
            <a:t> </a:t>
          </a:r>
          <a:r>
            <a:rPr lang="en-US" dirty="0" err="1" smtClean="0">
              <a:latin typeface="Times New Roman" panose="02020603050405020304" pitchFamily="18" charset="0"/>
            </a:rPr>
            <a:t>bày</a:t>
          </a:r>
          <a:r>
            <a:rPr lang="en-US" dirty="0" smtClean="0">
              <a:latin typeface="Times New Roman" panose="02020603050405020304" pitchFamily="18" charset="0"/>
            </a:rPr>
            <a:t>…. </a:t>
          </a:r>
          <a:r>
            <a:rPr lang="en-US" dirty="0" err="1" smtClean="0">
              <a:latin typeface="Times New Roman" panose="02020603050405020304" pitchFamily="18" charset="0"/>
            </a:rPr>
            <a:t>Vì</a:t>
          </a:r>
          <a:r>
            <a:rPr lang="en-US" dirty="0" smtClean="0">
              <a:latin typeface="Times New Roman" panose="02020603050405020304" pitchFamily="18" charset="0"/>
            </a:rPr>
            <a:t> </a:t>
          </a:r>
          <a:r>
            <a:rPr lang="en-US" dirty="0" err="1" smtClean="0">
              <a:latin typeface="Times New Roman" panose="02020603050405020304" pitchFamily="18" charset="0"/>
            </a:rPr>
            <a:t>sao</a:t>
          </a:r>
          <a:r>
            <a:rPr lang="en-US" dirty="0" smtClean="0">
              <a:latin typeface="Times New Roman" panose="02020603050405020304" pitchFamily="18" charset="0"/>
            </a:rPr>
            <a:t> ...?  </a:t>
          </a:r>
          <a:r>
            <a:rPr lang="en-US" dirty="0" err="1" smtClean="0">
              <a:latin typeface="Times New Roman" panose="02020603050405020304" pitchFamily="18" charset="0"/>
            </a:rPr>
            <a:t>Giải</a:t>
          </a:r>
          <a:r>
            <a:rPr lang="en-US" dirty="0" smtClean="0">
              <a:latin typeface="Times New Roman" panose="02020603050405020304" pitchFamily="18" charset="0"/>
            </a:rPr>
            <a:t> </a:t>
          </a:r>
          <a:r>
            <a:rPr lang="en-US" dirty="0" err="1" smtClean="0">
              <a:latin typeface="Times New Roman" panose="02020603050405020304" pitchFamily="18" charset="0"/>
            </a:rPr>
            <a:t>thích</a:t>
          </a:r>
          <a:r>
            <a:rPr lang="en-US" dirty="0" smtClean="0">
              <a:latin typeface="Times New Roman" panose="02020603050405020304" pitchFamily="18" charset="0"/>
            </a:rPr>
            <a:t>....? </a:t>
          </a:r>
          <a:endParaRPr lang="en-US" dirty="0"/>
        </a:p>
      </dgm:t>
    </dgm:pt>
    <dgm:pt modelId="{A01141E9-1DE9-452A-9594-850B0FDA4312}" type="parTrans" cxnId="{2A4ED9B1-9B55-41AC-9A29-0430177DB9BC}">
      <dgm:prSet/>
      <dgm:spPr/>
      <dgm:t>
        <a:bodyPr/>
        <a:lstStyle/>
        <a:p>
          <a:endParaRPr lang="en-US"/>
        </a:p>
      </dgm:t>
    </dgm:pt>
    <dgm:pt modelId="{F1F91036-30C6-4BCF-924F-D772EF418760}" type="sibTrans" cxnId="{2A4ED9B1-9B55-41AC-9A29-0430177DB9BC}">
      <dgm:prSet/>
      <dgm:spPr/>
      <dgm:t>
        <a:bodyPr/>
        <a:lstStyle/>
        <a:p>
          <a:endParaRPr lang="en-US"/>
        </a:p>
      </dgm:t>
    </dgm:pt>
    <dgm:pt modelId="{6C596EB7-986C-402F-AB8D-02A6A946BE9C}">
      <dgm:prSet phldrT="[Text]" custT="1"/>
      <dgm:spPr/>
      <dgm:t>
        <a:bodyPr/>
        <a:lstStyle/>
        <a:p>
          <a:r>
            <a:rPr lang="es-ES_tradnl" sz="4800" b="1" dirty="0" smtClean="0">
              <a:solidFill>
                <a:srgbClr val="002060"/>
              </a:solidFill>
              <a:latin typeface="Times New Roman" panose="02020603050405020304" pitchFamily="18" charset="0"/>
            </a:rPr>
            <a:t>Mục </a:t>
          </a:r>
          <a:r>
            <a:rPr lang="es-ES_tradnl" sz="4800" b="1" dirty="0" err="1" smtClean="0">
              <a:solidFill>
                <a:srgbClr val="002060"/>
              </a:solidFill>
              <a:latin typeface="Times New Roman" panose="02020603050405020304" pitchFamily="18" charset="0"/>
            </a:rPr>
            <a:t>tiêu</a:t>
          </a:r>
          <a:r>
            <a:rPr lang="es-ES_tradnl" sz="4800" b="1" dirty="0" smtClean="0">
              <a:solidFill>
                <a:srgbClr val="002060"/>
              </a:solidFill>
              <a:latin typeface="Times New Roman" panose="02020603050405020304" pitchFamily="18" charset="0"/>
            </a:rPr>
            <a:t> </a:t>
          </a:r>
          <a:endParaRPr lang="en-US" sz="4800" b="1" dirty="0">
            <a:solidFill>
              <a:srgbClr val="002060"/>
            </a:solidFill>
          </a:endParaRPr>
        </a:p>
      </dgm:t>
    </dgm:pt>
    <dgm:pt modelId="{6B724ADE-748F-4109-AB75-EC808B3FA7A8}" type="sibTrans" cxnId="{4CE175D7-FAD8-4ABB-80E6-501BD1CFD0B2}">
      <dgm:prSet/>
      <dgm:spPr/>
      <dgm:t>
        <a:bodyPr/>
        <a:lstStyle/>
        <a:p>
          <a:endParaRPr lang="en-US"/>
        </a:p>
      </dgm:t>
    </dgm:pt>
    <dgm:pt modelId="{F030C528-CDE9-4EC5-9160-1207489D50D2}" type="parTrans" cxnId="{4CE175D7-FAD8-4ABB-80E6-501BD1CFD0B2}">
      <dgm:prSet/>
      <dgm:spPr/>
      <dgm:t>
        <a:bodyPr/>
        <a:lstStyle/>
        <a:p>
          <a:endParaRPr lang="en-US"/>
        </a:p>
      </dgm:t>
    </dgm:pt>
    <dgm:pt modelId="{0B6A2BD7-A4F4-4FD7-8AAA-BEF4BC7485BD}" type="pres">
      <dgm:prSet presAssocID="{A0B2DB7E-874E-47F0-99B5-0A70D269E56E}" presName="theList" presStyleCnt="0">
        <dgm:presLayoutVars>
          <dgm:dir/>
          <dgm:animLvl val="lvl"/>
          <dgm:resizeHandles val="exact"/>
        </dgm:presLayoutVars>
      </dgm:prSet>
      <dgm:spPr/>
      <dgm:t>
        <a:bodyPr/>
        <a:lstStyle/>
        <a:p>
          <a:endParaRPr lang="en-US"/>
        </a:p>
      </dgm:t>
    </dgm:pt>
    <dgm:pt modelId="{BF04B7A5-8B89-4038-8D68-26CF3027763A}" type="pres">
      <dgm:prSet presAssocID="{6C596EB7-986C-402F-AB8D-02A6A946BE9C}" presName="compNode" presStyleCnt="0"/>
      <dgm:spPr/>
    </dgm:pt>
    <dgm:pt modelId="{C1577E5C-2977-4ED2-BA1E-040368FCA304}" type="pres">
      <dgm:prSet presAssocID="{6C596EB7-986C-402F-AB8D-02A6A946BE9C}" presName="aNode" presStyleLbl="bgShp" presStyleIdx="0" presStyleCnt="3"/>
      <dgm:spPr/>
      <dgm:t>
        <a:bodyPr/>
        <a:lstStyle/>
        <a:p>
          <a:endParaRPr lang="en-US"/>
        </a:p>
      </dgm:t>
    </dgm:pt>
    <dgm:pt modelId="{C539507A-FD91-49FC-BB6C-B50F74F2846D}" type="pres">
      <dgm:prSet presAssocID="{6C596EB7-986C-402F-AB8D-02A6A946BE9C}" presName="textNode" presStyleLbl="bgShp" presStyleIdx="0" presStyleCnt="3"/>
      <dgm:spPr/>
      <dgm:t>
        <a:bodyPr/>
        <a:lstStyle/>
        <a:p>
          <a:endParaRPr lang="en-US"/>
        </a:p>
      </dgm:t>
    </dgm:pt>
    <dgm:pt modelId="{F672755F-50EB-4974-AB49-D250349E27AC}" type="pres">
      <dgm:prSet presAssocID="{6C596EB7-986C-402F-AB8D-02A6A946BE9C}" presName="compChildNode" presStyleCnt="0"/>
      <dgm:spPr/>
    </dgm:pt>
    <dgm:pt modelId="{A430D35C-D5F5-4E53-AED5-6F7318240DC8}" type="pres">
      <dgm:prSet presAssocID="{6C596EB7-986C-402F-AB8D-02A6A946BE9C}" presName="theInnerList" presStyleCnt="0"/>
      <dgm:spPr/>
    </dgm:pt>
    <dgm:pt modelId="{8748B159-BEDD-4807-8317-EF5241BE8725}" type="pres">
      <dgm:prSet presAssocID="{C7E66429-094E-4201-B082-5F56485FD3F8}" presName="childNode" presStyleLbl="node1" presStyleIdx="0" presStyleCnt="3" custScaleX="114396" custScaleY="100498">
        <dgm:presLayoutVars>
          <dgm:bulletEnabled val="1"/>
        </dgm:presLayoutVars>
      </dgm:prSet>
      <dgm:spPr/>
      <dgm:t>
        <a:bodyPr/>
        <a:lstStyle/>
        <a:p>
          <a:endParaRPr lang="en-US"/>
        </a:p>
      </dgm:t>
    </dgm:pt>
    <dgm:pt modelId="{FCD5FA93-4675-4FCE-B20D-E67E14B45B38}" type="pres">
      <dgm:prSet presAssocID="{6C596EB7-986C-402F-AB8D-02A6A946BE9C}" presName="aSpace" presStyleCnt="0"/>
      <dgm:spPr/>
    </dgm:pt>
    <dgm:pt modelId="{EA94C58B-70FF-44CD-97ED-7E02C84FE5F8}" type="pres">
      <dgm:prSet presAssocID="{6CCC48ED-D858-448D-B1EE-6164092A0D2A}" presName="compNode" presStyleCnt="0"/>
      <dgm:spPr/>
    </dgm:pt>
    <dgm:pt modelId="{347DAA91-A737-435C-B714-665E219DC263}" type="pres">
      <dgm:prSet presAssocID="{6CCC48ED-D858-448D-B1EE-6164092A0D2A}" presName="aNode" presStyleLbl="bgShp" presStyleIdx="1" presStyleCnt="3"/>
      <dgm:spPr/>
      <dgm:t>
        <a:bodyPr/>
        <a:lstStyle/>
        <a:p>
          <a:endParaRPr lang="en-US"/>
        </a:p>
      </dgm:t>
    </dgm:pt>
    <dgm:pt modelId="{899BF3BB-35CA-4767-879F-7F4F3F2E6B41}" type="pres">
      <dgm:prSet presAssocID="{6CCC48ED-D858-448D-B1EE-6164092A0D2A}" presName="textNode" presStyleLbl="bgShp" presStyleIdx="1" presStyleCnt="3"/>
      <dgm:spPr/>
      <dgm:t>
        <a:bodyPr/>
        <a:lstStyle/>
        <a:p>
          <a:endParaRPr lang="en-US"/>
        </a:p>
      </dgm:t>
    </dgm:pt>
    <dgm:pt modelId="{A4144E40-093E-44EB-88BF-4C2A4371954B}" type="pres">
      <dgm:prSet presAssocID="{6CCC48ED-D858-448D-B1EE-6164092A0D2A}" presName="compChildNode" presStyleCnt="0"/>
      <dgm:spPr/>
    </dgm:pt>
    <dgm:pt modelId="{33CD7F6B-8018-42B9-86C6-F756ECBA133B}" type="pres">
      <dgm:prSet presAssocID="{6CCC48ED-D858-448D-B1EE-6164092A0D2A}" presName="theInnerList" presStyleCnt="0"/>
      <dgm:spPr/>
    </dgm:pt>
    <dgm:pt modelId="{66F9F8D3-5FDE-4087-8E28-601145EC9D11}" type="pres">
      <dgm:prSet presAssocID="{BBA2CEA7-2F90-48AA-92E3-B3ED0D9F86BE}" presName="childNode" presStyleLbl="node1" presStyleIdx="1" presStyleCnt="3" custScaleX="115047" custScaleY="114497">
        <dgm:presLayoutVars>
          <dgm:bulletEnabled val="1"/>
        </dgm:presLayoutVars>
      </dgm:prSet>
      <dgm:spPr/>
      <dgm:t>
        <a:bodyPr/>
        <a:lstStyle/>
        <a:p>
          <a:endParaRPr lang="en-US"/>
        </a:p>
      </dgm:t>
    </dgm:pt>
    <dgm:pt modelId="{88A127BE-E577-4860-B275-C8FA7CAA2951}" type="pres">
      <dgm:prSet presAssocID="{6CCC48ED-D858-448D-B1EE-6164092A0D2A}" presName="aSpace" presStyleCnt="0"/>
      <dgm:spPr/>
    </dgm:pt>
    <dgm:pt modelId="{0D0E92BA-B08D-46B0-BB43-042486C37EAA}" type="pres">
      <dgm:prSet presAssocID="{E9CFCDBD-0243-48AF-B2E6-C651EE109FF9}" presName="compNode" presStyleCnt="0"/>
      <dgm:spPr/>
    </dgm:pt>
    <dgm:pt modelId="{6ABBA5AC-52D0-4149-8AB8-0BE4B3A566ED}" type="pres">
      <dgm:prSet presAssocID="{E9CFCDBD-0243-48AF-B2E6-C651EE109FF9}" presName="aNode" presStyleLbl="bgShp" presStyleIdx="2" presStyleCnt="3"/>
      <dgm:spPr/>
      <dgm:t>
        <a:bodyPr/>
        <a:lstStyle/>
        <a:p>
          <a:endParaRPr lang="en-US"/>
        </a:p>
      </dgm:t>
    </dgm:pt>
    <dgm:pt modelId="{E89AEA23-014A-4E2C-BE2F-DE9FEA95ED46}" type="pres">
      <dgm:prSet presAssocID="{E9CFCDBD-0243-48AF-B2E6-C651EE109FF9}" presName="textNode" presStyleLbl="bgShp" presStyleIdx="2" presStyleCnt="3"/>
      <dgm:spPr/>
      <dgm:t>
        <a:bodyPr/>
        <a:lstStyle/>
        <a:p>
          <a:endParaRPr lang="en-US"/>
        </a:p>
      </dgm:t>
    </dgm:pt>
    <dgm:pt modelId="{D5750F9A-5B26-4C64-B1F9-F1D126D75610}" type="pres">
      <dgm:prSet presAssocID="{E9CFCDBD-0243-48AF-B2E6-C651EE109FF9}" presName="compChildNode" presStyleCnt="0"/>
      <dgm:spPr/>
    </dgm:pt>
    <dgm:pt modelId="{CBCEA0F1-0B23-41C8-A581-3F366EEB0D96}" type="pres">
      <dgm:prSet presAssocID="{E9CFCDBD-0243-48AF-B2E6-C651EE109FF9}" presName="theInnerList" presStyleCnt="0"/>
      <dgm:spPr/>
    </dgm:pt>
    <dgm:pt modelId="{F7B0920D-8DAA-4EF7-B51D-E055A4788A44}" type="pres">
      <dgm:prSet presAssocID="{7E4AF80A-87B2-47DB-B6FB-2A2C237DDC4C}" presName="childNode" presStyleLbl="node1" presStyleIdx="2" presStyleCnt="3" custScaleX="112566" custScaleY="109497">
        <dgm:presLayoutVars>
          <dgm:bulletEnabled val="1"/>
        </dgm:presLayoutVars>
      </dgm:prSet>
      <dgm:spPr/>
      <dgm:t>
        <a:bodyPr/>
        <a:lstStyle/>
        <a:p>
          <a:endParaRPr lang="en-US"/>
        </a:p>
      </dgm:t>
    </dgm:pt>
  </dgm:ptLst>
  <dgm:cxnLst>
    <dgm:cxn modelId="{DD25DDAB-8BAF-4C16-9942-B261AD024245}" type="presOf" srcId="{E9CFCDBD-0243-48AF-B2E6-C651EE109FF9}" destId="{6ABBA5AC-52D0-4149-8AB8-0BE4B3A566ED}" srcOrd="0" destOrd="0" presId="urn:microsoft.com/office/officeart/2005/8/layout/lProcess2"/>
    <dgm:cxn modelId="{DC4CA79E-9F36-4A77-B5E5-ABCBD7421330}" srcId="{6C596EB7-986C-402F-AB8D-02A6A946BE9C}" destId="{C7E66429-094E-4201-B082-5F56485FD3F8}" srcOrd="0" destOrd="0" parTransId="{71F236C2-63D3-447D-891E-09A419E26D49}" sibTransId="{45003C42-6416-4714-AA9E-DB1A81C25F4B}"/>
    <dgm:cxn modelId="{33ADD0B2-8853-4936-BFB5-83E48AB8ABE1}" type="presOf" srcId="{6CCC48ED-D858-448D-B1EE-6164092A0D2A}" destId="{347DAA91-A737-435C-B714-665E219DC263}" srcOrd="0" destOrd="0" presId="urn:microsoft.com/office/officeart/2005/8/layout/lProcess2"/>
    <dgm:cxn modelId="{1F6D18D1-0E26-4BAE-BFDA-17EE83224979}" type="presOf" srcId="{6C596EB7-986C-402F-AB8D-02A6A946BE9C}" destId="{C1577E5C-2977-4ED2-BA1E-040368FCA304}" srcOrd="0" destOrd="0" presId="urn:microsoft.com/office/officeart/2005/8/layout/lProcess2"/>
    <dgm:cxn modelId="{3962513D-BE56-4497-9327-8DA4FBF07373}" srcId="{A0B2DB7E-874E-47F0-99B5-0A70D269E56E}" destId="{E9CFCDBD-0243-48AF-B2E6-C651EE109FF9}" srcOrd="2" destOrd="0" parTransId="{CF66B611-ACD8-464A-8BE4-62E4BA0DAF8A}" sibTransId="{D9CD2AB9-33B8-4CEA-82FC-2D408AD4DB8A}"/>
    <dgm:cxn modelId="{4CE175D7-FAD8-4ABB-80E6-501BD1CFD0B2}" srcId="{A0B2DB7E-874E-47F0-99B5-0A70D269E56E}" destId="{6C596EB7-986C-402F-AB8D-02A6A946BE9C}" srcOrd="0" destOrd="0" parTransId="{F030C528-CDE9-4EC5-9160-1207489D50D2}" sibTransId="{6B724ADE-748F-4109-AB75-EC808B3FA7A8}"/>
    <dgm:cxn modelId="{41ECDB76-B6F7-4567-881E-B424F05645AC}" type="presOf" srcId="{A0B2DB7E-874E-47F0-99B5-0A70D269E56E}" destId="{0B6A2BD7-A4F4-4FD7-8AAA-BEF4BC7485BD}" srcOrd="0" destOrd="0" presId="urn:microsoft.com/office/officeart/2005/8/layout/lProcess2"/>
    <dgm:cxn modelId="{2A4ED9B1-9B55-41AC-9A29-0430177DB9BC}" srcId="{E9CFCDBD-0243-48AF-B2E6-C651EE109FF9}" destId="{7E4AF80A-87B2-47DB-B6FB-2A2C237DDC4C}" srcOrd="0" destOrd="0" parTransId="{A01141E9-1DE9-452A-9594-850B0FDA4312}" sibTransId="{F1F91036-30C6-4BCF-924F-D772EF418760}"/>
    <dgm:cxn modelId="{71512C02-3F1B-4794-80D7-336DEFBF5AB1}" srcId="{A0B2DB7E-874E-47F0-99B5-0A70D269E56E}" destId="{6CCC48ED-D858-448D-B1EE-6164092A0D2A}" srcOrd="1" destOrd="0" parTransId="{FDD6810A-03E5-45A9-BC23-FB89D1806DCC}" sibTransId="{933C65F6-9445-4A28-9B6E-46AB2019FFE5}"/>
    <dgm:cxn modelId="{1DECDC8B-5363-433C-9A55-FD79F6ADDC36}" type="presOf" srcId="{6C596EB7-986C-402F-AB8D-02A6A946BE9C}" destId="{C539507A-FD91-49FC-BB6C-B50F74F2846D}" srcOrd="1" destOrd="0" presId="urn:microsoft.com/office/officeart/2005/8/layout/lProcess2"/>
    <dgm:cxn modelId="{D2C843B4-FFF5-4F2F-9C7D-77A63215FECD}" srcId="{6CCC48ED-D858-448D-B1EE-6164092A0D2A}" destId="{BBA2CEA7-2F90-48AA-92E3-B3ED0D9F86BE}" srcOrd="0" destOrd="0" parTransId="{7A42DF60-1C0F-4ED2-AFCC-008F3ADE3C6A}" sibTransId="{88B68BF6-9C90-48CD-9A21-7F31C8F5E833}"/>
    <dgm:cxn modelId="{02390704-B857-449C-B13C-79A06584CF86}" type="presOf" srcId="{6CCC48ED-D858-448D-B1EE-6164092A0D2A}" destId="{899BF3BB-35CA-4767-879F-7F4F3F2E6B41}" srcOrd="1" destOrd="0" presId="urn:microsoft.com/office/officeart/2005/8/layout/lProcess2"/>
    <dgm:cxn modelId="{89DCCD62-42B6-4EB2-947C-06ECA42CD08F}" type="presOf" srcId="{BBA2CEA7-2F90-48AA-92E3-B3ED0D9F86BE}" destId="{66F9F8D3-5FDE-4087-8E28-601145EC9D11}" srcOrd="0" destOrd="0" presId="urn:microsoft.com/office/officeart/2005/8/layout/lProcess2"/>
    <dgm:cxn modelId="{EED98BBA-AC00-4858-B516-46CD84ACCFE4}" type="presOf" srcId="{E9CFCDBD-0243-48AF-B2E6-C651EE109FF9}" destId="{E89AEA23-014A-4E2C-BE2F-DE9FEA95ED46}" srcOrd="1" destOrd="0" presId="urn:microsoft.com/office/officeart/2005/8/layout/lProcess2"/>
    <dgm:cxn modelId="{5F4EBF04-DD2A-4D5B-9052-81057E181833}" type="presOf" srcId="{C7E66429-094E-4201-B082-5F56485FD3F8}" destId="{8748B159-BEDD-4807-8317-EF5241BE8725}" srcOrd="0" destOrd="0" presId="urn:microsoft.com/office/officeart/2005/8/layout/lProcess2"/>
    <dgm:cxn modelId="{C2A2B83E-F89E-49CB-8B01-B11CA7462753}" type="presOf" srcId="{7E4AF80A-87B2-47DB-B6FB-2A2C237DDC4C}" destId="{F7B0920D-8DAA-4EF7-B51D-E055A4788A44}" srcOrd="0" destOrd="0" presId="urn:microsoft.com/office/officeart/2005/8/layout/lProcess2"/>
    <dgm:cxn modelId="{2DA041EB-1114-4433-940A-F847ED2D8F3B}" type="presParOf" srcId="{0B6A2BD7-A4F4-4FD7-8AAA-BEF4BC7485BD}" destId="{BF04B7A5-8B89-4038-8D68-26CF3027763A}" srcOrd="0" destOrd="0" presId="urn:microsoft.com/office/officeart/2005/8/layout/lProcess2"/>
    <dgm:cxn modelId="{254439CB-44D2-4FD1-AF35-B627AEA1D367}" type="presParOf" srcId="{BF04B7A5-8B89-4038-8D68-26CF3027763A}" destId="{C1577E5C-2977-4ED2-BA1E-040368FCA304}" srcOrd="0" destOrd="0" presId="urn:microsoft.com/office/officeart/2005/8/layout/lProcess2"/>
    <dgm:cxn modelId="{03382AB2-583D-4D23-B623-12F3839E632E}" type="presParOf" srcId="{BF04B7A5-8B89-4038-8D68-26CF3027763A}" destId="{C539507A-FD91-49FC-BB6C-B50F74F2846D}" srcOrd="1" destOrd="0" presId="urn:microsoft.com/office/officeart/2005/8/layout/lProcess2"/>
    <dgm:cxn modelId="{2F675FF4-DFD0-4A69-8281-E1D7D292E50B}" type="presParOf" srcId="{BF04B7A5-8B89-4038-8D68-26CF3027763A}" destId="{F672755F-50EB-4974-AB49-D250349E27AC}" srcOrd="2" destOrd="0" presId="urn:microsoft.com/office/officeart/2005/8/layout/lProcess2"/>
    <dgm:cxn modelId="{D90B33FC-62E3-476B-ABDE-5A6231C2D9C7}" type="presParOf" srcId="{F672755F-50EB-4974-AB49-D250349E27AC}" destId="{A430D35C-D5F5-4E53-AED5-6F7318240DC8}" srcOrd="0" destOrd="0" presId="urn:microsoft.com/office/officeart/2005/8/layout/lProcess2"/>
    <dgm:cxn modelId="{028499A7-949C-4E3F-91A8-CF3258D0064C}" type="presParOf" srcId="{A430D35C-D5F5-4E53-AED5-6F7318240DC8}" destId="{8748B159-BEDD-4807-8317-EF5241BE8725}" srcOrd="0" destOrd="0" presId="urn:microsoft.com/office/officeart/2005/8/layout/lProcess2"/>
    <dgm:cxn modelId="{2A5E66A4-9101-4082-B287-4957D2DEA70E}" type="presParOf" srcId="{0B6A2BD7-A4F4-4FD7-8AAA-BEF4BC7485BD}" destId="{FCD5FA93-4675-4FCE-B20D-E67E14B45B38}" srcOrd="1" destOrd="0" presId="urn:microsoft.com/office/officeart/2005/8/layout/lProcess2"/>
    <dgm:cxn modelId="{A5665E8C-B82A-4EFD-BFFD-3C78332EF60E}" type="presParOf" srcId="{0B6A2BD7-A4F4-4FD7-8AAA-BEF4BC7485BD}" destId="{EA94C58B-70FF-44CD-97ED-7E02C84FE5F8}" srcOrd="2" destOrd="0" presId="urn:microsoft.com/office/officeart/2005/8/layout/lProcess2"/>
    <dgm:cxn modelId="{8230E860-C83A-44A8-A018-F75CEBA1A57E}" type="presParOf" srcId="{EA94C58B-70FF-44CD-97ED-7E02C84FE5F8}" destId="{347DAA91-A737-435C-B714-665E219DC263}" srcOrd="0" destOrd="0" presId="urn:microsoft.com/office/officeart/2005/8/layout/lProcess2"/>
    <dgm:cxn modelId="{C8B6C323-200A-4EB7-A9B2-EB4E5244A9D6}" type="presParOf" srcId="{EA94C58B-70FF-44CD-97ED-7E02C84FE5F8}" destId="{899BF3BB-35CA-4767-879F-7F4F3F2E6B41}" srcOrd="1" destOrd="0" presId="urn:microsoft.com/office/officeart/2005/8/layout/lProcess2"/>
    <dgm:cxn modelId="{CBC39E41-EED9-4554-B30D-1E365277F702}" type="presParOf" srcId="{EA94C58B-70FF-44CD-97ED-7E02C84FE5F8}" destId="{A4144E40-093E-44EB-88BF-4C2A4371954B}" srcOrd="2" destOrd="0" presId="urn:microsoft.com/office/officeart/2005/8/layout/lProcess2"/>
    <dgm:cxn modelId="{CB39A5E5-7AC8-489E-8654-7520FF1CF33A}" type="presParOf" srcId="{A4144E40-093E-44EB-88BF-4C2A4371954B}" destId="{33CD7F6B-8018-42B9-86C6-F756ECBA133B}" srcOrd="0" destOrd="0" presId="urn:microsoft.com/office/officeart/2005/8/layout/lProcess2"/>
    <dgm:cxn modelId="{D326AB4C-E0A6-40B3-A840-6306531FCFD8}" type="presParOf" srcId="{33CD7F6B-8018-42B9-86C6-F756ECBA133B}" destId="{66F9F8D3-5FDE-4087-8E28-601145EC9D11}" srcOrd="0" destOrd="0" presId="urn:microsoft.com/office/officeart/2005/8/layout/lProcess2"/>
    <dgm:cxn modelId="{F7DB4340-3949-4FCE-8B38-0477A5B9CDE5}" type="presParOf" srcId="{0B6A2BD7-A4F4-4FD7-8AAA-BEF4BC7485BD}" destId="{88A127BE-E577-4860-B275-C8FA7CAA2951}" srcOrd="3" destOrd="0" presId="urn:microsoft.com/office/officeart/2005/8/layout/lProcess2"/>
    <dgm:cxn modelId="{0BD38A19-22D7-4AB1-B837-1301EB4E10B7}" type="presParOf" srcId="{0B6A2BD7-A4F4-4FD7-8AAA-BEF4BC7485BD}" destId="{0D0E92BA-B08D-46B0-BB43-042486C37EAA}" srcOrd="4" destOrd="0" presId="urn:microsoft.com/office/officeart/2005/8/layout/lProcess2"/>
    <dgm:cxn modelId="{E642671D-6F52-4C0E-8122-00F153E0F5D6}" type="presParOf" srcId="{0D0E92BA-B08D-46B0-BB43-042486C37EAA}" destId="{6ABBA5AC-52D0-4149-8AB8-0BE4B3A566ED}" srcOrd="0" destOrd="0" presId="urn:microsoft.com/office/officeart/2005/8/layout/lProcess2"/>
    <dgm:cxn modelId="{560AC4EA-F10E-424B-A558-D6F0E8DDCF29}" type="presParOf" srcId="{0D0E92BA-B08D-46B0-BB43-042486C37EAA}" destId="{E89AEA23-014A-4E2C-BE2F-DE9FEA95ED46}" srcOrd="1" destOrd="0" presId="urn:microsoft.com/office/officeart/2005/8/layout/lProcess2"/>
    <dgm:cxn modelId="{10EED733-EEED-4762-80A6-8CB916284DE7}" type="presParOf" srcId="{0D0E92BA-B08D-46B0-BB43-042486C37EAA}" destId="{D5750F9A-5B26-4C64-B1F9-F1D126D75610}" srcOrd="2" destOrd="0" presId="urn:microsoft.com/office/officeart/2005/8/layout/lProcess2"/>
    <dgm:cxn modelId="{3A4328CA-1B8E-4BEA-8421-26DA2F00BE61}" type="presParOf" srcId="{D5750F9A-5B26-4C64-B1F9-F1D126D75610}" destId="{CBCEA0F1-0B23-41C8-A581-3F366EEB0D96}" srcOrd="0" destOrd="0" presId="urn:microsoft.com/office/officeart/2005/8/layout/lProcess2"/>
    <dgm:cxn modelId="{6743FCD0-8068-491F-98A3-0F8545691AC4}" type="presParOf" srcId="{CBCEA0F1-0B23-41C8-A581-3F366EEB0D96}" destId="{F7B0920D-8DAA-4EF7-B51D-E055A4788A4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B2DB7E-874E-47F0-99B5-0A70D269E56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7E66429-094E-4201-B082-5F56485FD3F8}">
      <dgm:prSet phldrT="[Text]" custT="1"/>
      <dgm:spPr/>
      <dgm:t>
        <a:bodyPr/>
        <a:lstStyle/>
        <a:p>
          <a:r>
            <a:rPr lang="en-US" sz="2800" dirty="0" smtClean="0">
              <a:latin typeface="Times New Roman" panose="02020603050405020304" pitchFamily="18" charset="0"/>
            </a:rPr>
            <a:t>Nhằm kiểm </a:t>
          </a:r>
          <a:r>
            <a:rPr lang="en-US" sz="2800" dirty="0" err="1" smtClean="0">
              <a:latin typeface="Times New Roman" panose="02020603050405020304" pitchFamily="18" charset="0"/>
            </a:rPr>
            <a:t>tra</a:t>
          </a:r>
          <a:r>
            <a:rPr lang="en-US" sz="2800" dirty="0" smtClean="0">
              <a:latin typeface="Times New Roman" panose="02020603050405020304" pitchFamily="18" charset="0"/>
            </a:rPr>
            <a:t>  </a:t>
          </a:r>
          <a:r>
            <a:rPr lang="en-US" sz="2800" dirty="0" err="1" smtClean="0">
              <a:latin typeface="Times New Roman" panose="02020603050405020304" pitchFamily="18" charset="0"/>
            </a:rPr>
            <a:t>khả</a:t>
          </a:r>
          <a:r>
            <a:rPr lang="en-US" sz="2800" dirty="0" smtClean="0">
              <a:latin typeface="Times New Roman" panose="02020603050405020304" pitchFamily="18" charset="0"/>
            </a:rPr>
            <a:t> </a:t>
          </a:r>
          <a:r>
            <a:rPr lang="en-US" sz="2800" dirty="0" err="1" smtClean="0">
              <a:latin typeface="Times New Roman" panose="02020603050405020304" pitchFamily="18" charset="0"/>
            </a:rPr>
            <a:t>năng</a:t>
          </a:r>
          <a:r>
            <a:rPr lang="en-US" sz="2800" dirty="0" smtClean="0">
              <a:latin typeface="Times New Roman" panose="02020603050405020304" pitchFamily="18" charset="0"/>
            </a:rPr>
            <a:t> </a:t>
          </a:r>
          <a:r>
            <a:rPr lang="en-US" sz="2800" dirty="0" err="1" smtClean="0">
              <a:latin typeface="Times New Roman" panose="02020603050405020304" pitchFamily="18" charset="0"/>
            </a:rPr>
            <a:t>áp</a:t>
          </a:r>
          <a:r>
            <a:rPr lang="en-US" sz="2800" dirty="0" smtClean="0">
              <a:latin typeface="Times New Roman" panose="02020603050405020304" pitchFamily="18" charset="0"/>
            </a:rPr>
            <a:t> </a:t>
          </a:r>
          <a:r>
            <a:rPr lang="en-US" sz="2800" dirty="0" err="1" smtClean="0">
              <a:latin typeface="Times New Roman" panose="02020603050405020304" pitchFamily="18" charset="0"/>
            </a:rPr>
            <a:t>dụng</a:t>
          </a:r>
          <a:r>
            <a:rPr lang="en-US" sz="2800" dirty="0" smtClean="0">
              <a:latin typeface="Times New Roman" panose="02020603050405020304" pitchFamily="18" charset="0"/>
            </a:rPr>
            <a:t> </a:t>
          </a:r>
          <a:r>
            <a:rPr lang="en-US" sz="2800" dirty="0" err="1" smtClean="0">
              <a:latin typeface="Times New Roman" panose="02020603050405020304" pitchFamily="18" charset="0"/>
            </a:rPr>
            <a:t>những</a:t>
          </a:r>
          <a:r>
            <a:rPr lang="en-US" sz="2800" dirty="0" smtClean="0">
              <a:latin typeface="Times New Roman" panose="02020603050405020304" pitchFamily="18" charset="0"/>
            </a:rPr>
            <a:t> </a:t>
          </a:r>
          <a:r>
            <a:rPr lang="en-US" sz="2800" dirty="0" err="1" smtClean="0">
              <a:latin typeface="Times New Roman" panose="02020603050405020304" pitchFamily="18" charset="0"/>
            </a:rPr>
            <a:t>thông</a:t>
          </a:r>
          <a:r>
            <a:rPr lang="en-US" sz="2800" dirty="0" smtClean="0">
              <a:latin typeface="Times New Roman" panose="02020603050405020304" pitchFamily="18" charset="0"/>
            </a:rPr>
            <a:t> tin </a:t>
          </a:r>
          <a:r>
            <a:rPr lang="en-US" sz="2800" dirty="0" err="1" smtClean="0">
              <a:latin typeface="Times New Roman" panose="02020603050405020304" pitchFamily="18" charset="0"/>
            </a:rPr>
            <a:t>đã</a:t>
          </a:r>
          <a:r>
            <a:rPr lang="en-US" sz="2800" dirty="0" smtClean="0">
              <a:latin typeface="Times New Roman" panose="02020603050405020304" pitchFamily="18" charset="0"/>
            </a:rPr>
            <a:t> </a:t>
          </a:r>
          <a:r>
            <a:rPr lang="en-US" sz="2800" dirty="0" err="1" smtClean="0">
              <a:latin typeface="Times New Roman" panose="02020603050405020304" pitchFamily="18" charset="0"/>
            </a:rPr>
            <a:t>thu</a:t>
          </a:r>
          <a:r>
            <a:rPr lang="en-US" sz="2800" dirty="0" smtClean="0">
              <a:latin typeface="Times New Roman" panose="02020603050405020304" pitchFamily="18" charset="0"/>
            </a:rPr>
            <a:t> </a:t>
          </a:r>
          <a:r>
            <a:rPr lang="en-US" sz="2800" dirty="0" err="1" smtClean="0">
              <a:latin typeface="Times New Roman" panose="02020603050405020304" pitchFamily="18" charset="0"/>
            </a:rPr>
            <a:t>được</a:t>
          </a:r>
          <a:r>
            <a:rPr lang="en-US" sz="2800" dirty="0" smtClean="0">
              <a:latin typeface="Times New Roman" panose="02020603050405020304" pitchFamily="18" charset="0"/>
            </a:rPr>
            <a:t> </a:t>
          </a:r>
          <a:r>
            <a:rPr lang="en-US" sz="2800" dirty="0" err="1" smtClean="0">
              <a:latin typeface="Times New Roman" panose="02020603050405020304" pitchFamily="18" charset="0"/>
            </a:rPr>
            <a:t>vào</a:t>
          </a:r>
          <a:r>
            <a:rPr lang="en-US" sz="2800" dirty="0" smtClean="0">
              <a:latin typeface="Times New Roman" panose="02020603050405020304" pitchFamily="18" charset="0"/>
            </a:rPr>
            <a:t> </a:t>
          </a:r>
          <a:r>
            <a:rPr lang="en-US" sz="2800" dirty="0" err="1" smtClean="0">
              <a:latin typeface="Times New Roman" panose="02020603050405020304" pitchFamily="18" charset="0"/>
            </a:rPr>
            <a:t>tình</a:t>
          </a:r>
          <a:r>
            <a:rPr lang="en-US" sz="2800" dirty="0" smtClean="0">
              <a:latin typeface="Times New Roman" panose="02020603050405020304" pitchFamily="18" charset="0"/>
            </a:rPr>
            <a:t> </a:t>
          </a:r>
          <a:r>
            <a:rPr lang="en-US" sz="2800" dirty="0" err="1" smtClean="0">
              <a:latin typeface="Times New Roman" panose="02020603050405020304" pitchFamily="18" charset="0"/>
            </a:rPr>
            <a:t>huống</a:t>
          </a:r>
          <a:r>
            <a:rPr lang="en-US" sz="2800" dirty="0" smtClean="0">
              <a:latin typeface="Times New Roman" panose="02020603050405020304" pitchFamily="18" charset="0"/>
            </a:rPr>
            <a:t> </a:t>
          </a:r>
          <a:r>
            <a:rPr lang="en-US" sz="2800" dirty="0" err="1" smtClean="0">
              <a:latin typeface="Times New Roman" panose="02020603050405020304" pitchFamily="18" charset="0"/>
            </a:rPr>
            <a:t>mới</a:t>
          </a:r>
          <a:r>
            <a:rPr lang="en-US" sz="2800" dirty="0" smtClean="0">
              <a:latin typeface="Times New Roman" panose="02020603050405020304" pitchFamily="18" charset="0"/>
            </a:rPr>
            <a:t>.</a:t>
          </a:r>
          <a:endParaRPr lang="en-US" sz="2800" dirty="0"/>
        </a:p>
      </dgm:t>
    </dgm:pt>
    <dgm:pt modelId="{71F236C2-63D3-447D-891E-09A419E26D49}" type="parTrans" cxnId="{DC4CA79E-9F36-4A77-B5E5-ABCBD7421330}">
      <dgm:prSet/>
      <dgm:spPr/>
      <dgm:t>
        <a:bodyPr/>
        <a:lstStyle/>
        <a:p>
          <a:endParaRPr lang="en-US"/>
        </a:p>
      </dgm:t>
    </dgm:pt>
    <dgm:pt modelId="{45003C42-6416-4714-AA9E-DB1A81C25F4B}" type="sibTrans" cxnId="{DC4CA79E-9F36-4A77-B5E5-ABCBD7421330}">
      <dgm:prSet/>
      <dgm:spPr/>
      <dgm:t>
        <a:bodyPr/>
        <a:lstStyle/>
        <a:p>
          <a:endParaRPr lang="en-US"/>
        </a:p>
      </dgm:t>
    </dgm:pt>
    <dgm:pt modelId="{6CCC48ED-D858-448D-B1EE-6164092A0D2A}">
      <dgm:prSet phldrT="[Text]" custT="1"/>
      <dgm:spPr/>
      <dgm:t>
        <a:bodyPr/>
        <a:lstStyle/>
        <a:p>
          <a:r>
            <a:rPr lang="en-US" sz="4800" b="1" dirty="0" smtClean="0">
              <a:solidFill>
                <a:srgbClr val="002060"/>
              </a:solidFill>
              <a:latin typeface="Times New Roman" panose="02020603050405020304" pitchFamily="18" charset="0"/>
            </a:rPr>
            <a:t>Tác </a:t>
          </a:r>
          <a:r>
            <a:rPr lang="en-US" sz="4800" b="1" dirty="0" err="1" smtClean="0">
              <a:solidFill>
                <a:srgbClr val="002060"/>
              </a:solidFill>
              <a:latin typeface="Times New Roman" panose="02020603050405020304" pitchFamily="18" charset="0"/>
            </a:rPr>
            <a:t>dụng</a:t>
          </a:r>
          <a:r>
            <a:rPr lang="en-US" sz="4800" b="1" dirty="0" smtClean="0">
              <a:solidFill>
                <a:srgbClr val="002060"/>
              </a:solidFill>
              <a:latin typeface="Times New Roman" panose="02020603050405020304" pitchFamily="18" charset="0"/>
            </a:rPr>
            <a:t> </a:t>
          </a:r>
          <a:endParaRPr lang="en-US" sz="4800" b="1" dirty="0">
            <a:solidFill>
              <a:srgbClr val="002060"/>
            </a:solidFill>
          </a:endParaRPr>
        </a:p>
      </dgm:t>
    </dgm:pt>
    <dgm:pt modelId="{FDD6810A-03E5-45A9-BC23-FB89D1806DCC}" type="parTrans" cxnId="{71512C02-3F1B-4794-80D7-336DEFBF5AB1}">
      <dgm:prSet/>
      <dgm:spPr/>
      <dgm:t>
        <a:bodyPr/>
        <a:lstStyle/>
        <a:p>
          <a:endParaRPr lang="en-US"/>
        </a:p>
      </dgm:t>
    </dgm:pt>
    <dgm:pt modelId="{933C65F6-9445-4A28-9B6E-46AB2019FFE5}" type="sibTrans" cxnId="{71512C02-3F1B-4794-80D7-336DEFBF5AB1}">
      <dgm:prSet/>
      <dgm:spPr/>
      <dgm:t>
        <a:bodyPr/>
        <a:lstStyle/>
        <a:p>
          <a:endParaRPr lang="en-US"/>
        </a:p>
      </dgm:t>
    </dgm:pt>
    <dgm:pt modelId="{BBA2CEA7-2F90-48AA-92E3-B3ED0D9F86BE}">
      <dgm:prSet phldrT="[Text]" custT="1"/>
      <dgm:spPr/>
      <dgm:t>
        <a:bodyPr/>
        <a:lstStyle/>
        <a:p>
          <a:r>
            <a:rPr lang="en-US" sz="2400" dirty="0" smtClean="0">
              <a:latin typeface="Times New Roman" panose="02020603050405020304" pitchFamily="18" charset="0"/>
            </a:rPr>
            <a:t>- </a:t>
          </a:r>
          <a:r>
            <a:rPr lang="en-US" sz="2400" dirty="0" err="1" smtClean="0">
              <a:latin typeface="Times New Roman" panose="02020603050405020304" pitchFamily="18" charset="0"/>
            </a:rPr>
            <a:t>Giúp</a:t>
          </a:r>
          <a:r>
            <a:rPr lang="en-US" sz="2400" dirty="0" smtClean="0">
              <a:latin typeface="Times New Roman" panose="02020603050405020304" pitchFamily="18" charset="0"/>
            </a:rPr>
            <a:t> HS </a:t>
          </a:r>
          <a:r>
            <a:rPr lang="en-US" sz="2400" dirty="0" err="1" smtClean="0">
              <a:latin typeface="Times New Roman" panose="02020603050405020304" pitchFamily="18" charset="0"/>
            </a:rPr>
            <a:t>hiểu</a:t>
          </a:r>
          <a:r>
            <a:rPr lang="en-US" sz="2400" dirty="0" smtClean="0">
              <a:latin typeface="Times New Roman" panose="02020603050405020304" pitchFamily="18" charset="0"/>
            </a:rPr>
            <a:t> </a:t>
          </a:r>
          <a:r>
            <a:rPr lang="en-US" sz="2400" dirty="0" err="1" smtClean="0">
              <a:latin typeface="Times New Roman" panose="02020603050405020304" pitchFamily="18" charset="0"/>
            </a:rPr>
            <a:t>được</a:t>
          </a:r>
          <a:r>
            <a:rPr lang="en-US" sz="2400" dirty="0" smtClean="0">
              <a:latin typeface="Times New Roman" panose="02020603050405020304" pitchFamily="18" charset="0"/>
            </a:rPr>
            <a:t> </a:t>
          </a:r>
          <a:r>
            <a:rPr lang="en-US" sz="2400" dirty="0" err="1" smtClean="0">
              <a:latin typeface="Times New Roman" panose="02020603050405020304" pitchFamily="18" charset="0"/>
            </a:rPr>
            <a:t>nội</a:t>
          </a:r>
          <a:r>
            <a:rPr lang="en-US" sz="2400" dirty="0" smtClean="0">
              <a:latin typeface="Times New Roman" panose="02020603050405020304" pitchFamily="18" charset="0"/>
            </a:rPr>
            <a:t> dung </a:t>
          </a:r>
          <a:r>
            <a:rPr lang="en-US" sz="2400" dirty="0" err="1" smtClean="0">
              <a:latin typeface="Times New Roman" panose="02020603050405020304" pitchFamily="18" charset="0"/>
            </a:rPr>
            <a:t>kiến</a:t>
          </a:r>
          <a:r>
            <a:rPr lang="en-US" sz="2400" dirty="0" smtClean="0">
              <a:latin typeface="Times New Roman" panose="02020603050405020304" pitchFamily="18" charset="0"/>
            </a:rPr>
            <a:t> </a:t>
          </a:r>
          <a:r>
            <a:rPr lang="en-US" sz="2400" dirty="0" err="1" smtClean="0">
              <a:latin typeface="Times New Roman" panose="02020603050405020304" pitchFamily="18" charset="0"/>
            </a:rPr>
            <a:t>thức</a:t>
          </a:r>
          <a:r>
            <a:rPr lang="en-US" sz="2400" dirty="0" smtClean="0">
              <a:latin typeface="Times New Roman" panose="02020603050405020304" pitchFamily="18" charset="0"/>
            </a:rPr>
            <a:t>, </a:t>
          </a:r>
          <a:r>
            <a:rPr lang="en-US" sz="2400" dirty="0" err="1" smtClean="0">
              <a:latin typeface="Times New Roman" panose="02020603050405020304" pitchFamily="18" charset="0"/>
            </a:rPr>
            <a:t>các</a:t>
          </a:r>
          <a:r>
            <a:rPr lang="en-US" sz="2400" dirty="0" smtClean="0">
              <a:latin typeface="Times New Roman" panose="02020603050405020304" pitchFamily="18" charset="0"/>
            </a:rPr>
            <a:t> </a:t>
          </a:r>
          <a:r>
            <a:rPr lang="en-US" sz="2400" dirty="0" err="1" smtClean="0">
              <a:latin typeface="Times New Roman" panose="02020603050405020304" pitchFamily="18" charset="0"/>
            </a:rPr>
            <a:t>khái</a:t>
          </a:r>
          <a:r>
            <a:rPr lang="en-US" sz="2400" dirty="0" smtClean="0">
              <a:latin typeface="Times New Roman" panose="02020603050405020304" pitchFamily="18" charset="0"/>
            </a:rPr>
            <a:t> </a:t>
          </a:r>
          <a:r>
            <a:rPr lang="en-US" sz="2400" dirty="0" err="1" smtClean="0">
              <a:latin typeface="Times New Roman" panose="02020603050405020304" pitchFamily="18" charset="0"/>
            </a:rPr>
            <a:t>niệm</a:t>
          </a:r>
          <a:r>
            <a:rPr lang="en-US" sz="2400" dirty="0" smtClean="0">
              <a:latin typeface="Times New Roman" panose="02020603050405020304" pitchFamily="18" charset="0"/>
            </a:rPr>
            <a:t>, </a:t>
          </a:r>
          <a:r>
            <a:rPr lang="en-US" sz="2400" dirty="0" err="1" smtClean="0">
              <a:latin typeface="Times New Roman" panose="02020603050405020304" pitchFamily="18" charset="0"/>
            </a:rPr>
            <a:t>định</a:t>
          </a:r>
          <a:r>
            <a:rPr lang="en-US" sz="2400" dirty="0" smtClean="0">
              <a:latin typeface="Times New Roman" panose="02020603050405020304" pitchFamily="18" charset="0"/>
            </a:rPr>
            <a:t> </a:t>
          </a:r>
          <a:r>
            <a:rPr lang="en-US" sz="2400" dirty="0" err="1" smtClean="0">
              <a:latin typeface="Times New Roman" panose="02020603050405020304" pitchFamily="18" charset="0"/>
            </a:rPr>
            <a:t>luật</a:t>
          </a:r>
          <a:r>
            <a:rPr lang="en-US" sz="2400" dirty="0" smtClean="0">
              <a:latin typeface="Times New Roman" panose="02020603050405020304" pitchFamily="18" charset="0"/>
            </a:rPr>
            <a:t>.</a:t>
          </a:r>
        </a:p>
        <a:p>
          <a:r>
            <a:rPr lang="en-US" sz="2400" dirty="0" smtClean="0">
              <a:latin typeface="Times New Roman" panose="02020603050405020304" pitchFamily="18" charset="0"/>
            </a:rPr>
            <a:t>- Biết </a:t>
          </a:r>
          <a:r>
            <a:rPr lang="en-US" sz="2400" dirty="0" err="1" smtClean="0">
              <a:latin typeface="Times New Roman" panose="02020603050405020304" pitchFamily="18" charset="0"/>
            </a:rPr>
            <a:t>cách</a:t>
          </a:r>
          <a:r>
            <a:rPr lang="en-US" sz="2400" dirty="0" smtClean="0">
              <a:latin typeface="Times New Roman" panose="02020603050405020304" pitchFamily="18" charset="0"/>
            </a:rPr>
            <a:t>  </a:t>
          </a:r>
          <a:r>
            <a:rPr lang="en-US" sz="2400" dirty="0" err="1" smtClean="0">
              <a:latin typeface="Times New Roman" panose="02020603050405020304" pitchFamily="18" charset="0"/>
            </a:rPr>
            <a:t>lựa</a:t>
          </a:r>
          <a:r>
            <a:rPr lang="en-US" sz="2400" dirty="0" smtClean="0">
              <a:latin typeface="Times New Roman" panose="02020603050405020304" pitchFamily="18" charset="0"/>
            </a:rPr>
            <a:t> </a:t>
          </a:r>
          <a:r>
            <a:rPr lang="en-US" sz="2400" dirty="0" err="1" smtClean="0">
              <a:latin typeface="Times New Roman" panose="02020603050405020304" pitchFamily="18" charset="0"/>
            </a:rPr>
            <a:t>chọn</a:t>
          </a:r>
          <a:r>
            <a:rPr lang="en-US" sz="2400" dirty="0" smtClean="0">
              <a:latin typeface="Times New Roman" panose="02020603050405020304" pitchFamily="18" charset="0"/>
            </a:rPr>
            <a:t> </a:t>
          </a:r>
          <a:r>
            <a:rPr lang="en-US" sz="2400" dirty="0" err="1" smtClean="0">
              <a:latin typeface="Times New Roman" panose="02020603050405020304" pitchFamily="18" charset="0"/>
            </a:rPr>
            <a:t>nhiều</a:t>
          </a:r>
          <a:r>
            <a:rPr lang="en-US" sz="2400" dirty="0" smtClean="0">
              <a:latin typeface="Times New Roman" panose="02020603050405020304" pitchFamily="18" charset="0"/>
            </a:rPr>
            <a:t> </a:t>
          </a:r>
          <a:r>
            <a:rPr lang="en-US" sz="2400" dirty="0" err="1" smtClean="0">
              <a:latin typeface="Times New Roman" panose="02020603050405020304" pitchFamily="18" charset="0"/>
            </a:rPr>
            <a:t>phương</a:t>
          </a:r>
          <a:r>
            <a:rPr lang="en-US" sz="2400" dirty="0" smtClean="0">
              <a:latin typeface="Times New Roman" panose="02020603050405020304" pitchFamily="18" charset="0"/>
            </a:rPr>
            <a:t> </a:t>
          </a:r>
          <a:r>
            <a:rPr lang="en-US" sz="2400" dirty="0" err="1" smtClean="0">
              <a:latin typeface="Times New Roman" panose="02020603050405020304" pitchFamily="18" charset="0"/>
            </a:rPr>
            <a:t>pháp</a:t>
          </a:r>
          <a:r>
            <a:rPr lang="en-US" sz="2400" dirty="0" smtClean="0">
              <a:latin typeface="Times New Roman" panose="02020603050405020304" pitchFamily="18" charset="0"/>
            </a:rPr>
            <a:t> </a:t>
          </a:r>
          <a:r>
            <a:rPr lang="en-US" sz="2400" dirty="0" err="1" smtClean="0">
              <a:latin typeface="Times New Roman" panose="02020603050405020304" pitchFamily="18" charset="0"/>
            </a:rPr>
            <a:t>để</a:t>
          </a:r>
          <a:r>
            <a:rPr lang="en-US" sz="2400" dirty="0" smtClean="0">
              <a:latin typeface="Times New Roman" panose="02020603050405020304" pitchFamily="18" charset="0"/>
            </a:rPr>
            <a:t> </a:t>
          </a:r>
          <a:r>
            <a:rPr lang="en-US" sz="2400" dirty="0" err="1" smtClean="0">
              <a:latin typeface="Times New Roman" panose="02020603050405020304" pitchFamily="18" charset="0"/>
            </a:rPr>
            <a:t>giải</a:t>
          </a:r>
          <a:r>
            <a:rPr lang="en-US" sz="2400" dirty="0" smtClean="0">
              <a:latin typeface="Times New Roman" panose="02020603050405020304" pitchFamily="18" charset="0"/>
            </a:rPr>
            <a:t> </a:t>
          </a:r>
          <a:r>
            <a:rPr lang="en-US" sz="2400" dirty="0" err="1" smtClean="0">
              <a:latin typeface="Times New Roman" panose="02020603050405020304" pitchFamily="18" charset="0"/>
            </a:rPr>
            <a:t>quyết</a:t>
          </a:r>
          <a:r>
            <a:rPr lang="en-US" sz="2400" dirty="0" smtClean="0">
              <a:latin typeface="Times New Roman" panose="02020603050405020304" pitchFamily="18" charset="0"/>
            </a:rPr>
            <a:t> </a:t>
          </a:r>
          <a:r>
            <a:rPr lang="en-US" sz="2400" dirty="0" err="1" smtClean="0">
              <a:latin typeface="Times New Roman" panose="02020603050405020304" pitchFamily="18" charset="0"/>
            </a:rPr>
            <a:t>vấn</a:t>
          </a:r>
          <a:r>
            <a:rPr lang="en-US" sz="2400" dirty="0" smtClean="0">
              <a:latin typeface="Times New Roman" panose="02020603050405020304" pitchFamily="18" charset="0"/>
            </a:rPr>
            <a:t> </a:t>
          </a:r>
          <a:r>
            <a:rPr lang="en-US" sz="2400" dirty="0" err="1" smtClean="0">
              <a:latin typeface="Times New Roman" panose="02020603050405020304" pitchFamily="18" charset="0"/>
            </a:rPr>
            <a:t>đề</a:t>
          </a:r>
          <a:r>
            <a:rPr lang="en-US" sz="2400" dirty="0" smtClean="0">
              <a:latin typeface="Times New Roman" panose="02020603050405020304" pitchFamily="18" charset="0"/>
            </a:rPr>
            <a:t> </a:t>
          </a:r>
          <a:r>
            <a:rPr lang="en-US" sz="2400" dirty="0" err="1" smtClean="0">
              <a:latin typeface="Times New Roman" panose="02020603050405020304" pitchFamily="18" charset="0"/>
            </a:rPr>
            <a:t>trong</a:t>
          </a:r>
          <a:r>
            <a:rPr lang="en-US" sz="2400" dirty="0" smtClean="0">
              <a:latin typeface="Times New Roman" panose="02020603050405020304" pitchFamily="18" charset="0"/>
            </a:rPr>
            <a:t> </a:t>
          </a:r>
          <a:r>
            <a:rPr lang="en-US" sz="2400" dirty="0" err="1" smtClean="0">
              <a:latin typeface="Times New Roman" panose="02020603050405020304" pitchFamily="18" charset="0"/>
            </a:rPr>
            <a:t>cuộc</a:t>
          </a:r>
          <a:r>
            <a:rPr lang="en-US" sz="2400" dirty="0" smtClean="0">
              <a:latin typeface="Times New Roman" panose="02020603050405020304" pitchFamily="18" charset="0"/>
            </a:rPr>
            <a:t> </a:t>
          </a:r>
          <a:r>
            <a:rPr lang="en-US" sz="2400" dirty="0" err="1" smtClean="0">
              <a:latin typeface="Times New Roman" panose="02020603050405020304" pitchFamily="18" charset="0"/>
            </a:rPr>
            <a:t>sống</a:t>
          </a:r>
          <a:endParaRPr lang="en-US" sz="2400" dirty="0"/>
        </a:p>
      </dgm:t>
    </dgm:pt>
    <dgm:pt modelId="{7A42DF60-1C0F-4ED2-AFCC-008F3ADE3C6A}" type="parTrans" cxnId="{D2C843B4-FFF5-4F2F-9C7D-77A63215FECD}">
      <dgm:prSet/>
      <dgm:spPr/>
      <dgm:t>
        <a:bodyPr/>
        <a:lstStyle/>
        <a:p>
          <a:endParaRPr lang="en-US"/>
        </a:p>
      </dgm:t>
    </dgm:pt>
    <dgm:pt modelId="{88B68BF6-9C90-48CD-9A21-7F31C8F5E833}" type="sibTrans" cxnId="{D2C843B4-FFF5-4F2F-9C7D-77A63215FECD}">
      <dgm:prSet/>
      <dgm:spPr/>
      <dgm:t>
        <a:bodyPr/>
        <a:lstStyle/>
        <a:p>
          <a:endParaRPr lang="en-US"/>
        </a:p>
      </dgm:t>
    </dgm:pt>
    <dgm:pt modelId="{E9CFCDBD-0243-48AF-B2E6-C651EE109FF9}">
      <dgm:prSet phldrT="[Text]" custT="1"/>
      <dgm:spPr/>
      <dgm:t>
        <a:bodyPr/>
        <a:lstStyle/>
        <a:p>
          <a:r>
            <a:rPr lang="es-ES_tradnl" sz="4800" b="1" dirty="0" err="1" smtClean="0">
              <a:solidFill>
                <a:srgbClr val="002060"/>
              </a:solidFill>
              <a:latin typeface="Times New Roman" panose="02020603050405020304" pitchFamily="18" charset="0"/>
            </a:rPr>
            <a:t>Ví</a:t>
          </a:r>
          <a:r>
            <a:rPr lang="es-ES_tradnl" sz="4800" b="1" dirty="0" smtClean="0">
              <a:solidFill>
                <a:srgbClr val="002060"/>
              </a:solidFill>
              <a:latin typeface="Times New Roman" panose="02020603050405020304" pitchFamily="18" charset="0"/>
            </a:rPr>
            <a:t> </a:t>
          </a:r>
          <a:r>
            <a:rPr lang="es-ES_tradnl" sz="4800" b="1" dirty="0" err="1" smtClean="0">
              <a:solidFill>
                <a:srgbClr val="002060"/>
              </a:solidFill>
              <a:latin typeface="Times New Roman" panose="02020603050405020304" pitchFamily="18" charset="0"/>
            </a:rPr>
            <a:t>dụ</a:t>
          </a:r>
          <a:endParaRPr lang="en-US" sz="4800" b="1" dirty="0">
            <a:solidFill>
              <a:srgbClr val="002060"/>
            </a:solidFill>
          </a:endParaRPr>
        </a:p>
      </dgm:t>
    </dgm:pt>
    <dgm:pt modelId="{CF66B611-ACD8-464A-8BE4-62E4BA0DAF8A}" type="parTrans" cxnId="{3962513D-BE56-4497-9327-8DA4FBF07373}">
      <dgm:prSet/>
      <dgm:spPr/>
      <dgm:t>
        <a:bodyPr/>
        <a:lstStyle/>
        <a:p>
          <a:endParaRPr lang="en-US"/>
        </a:p>
      </dgm:t>
    </dgm:pt>
    <dgm:pt modelId="{D9CD2AB9-33B8-4CEA-82FC-2D408AD4DB8A}" type="sibTrans" cxnId="{3962513D-BE56-4497-9327-8DA4FBF07373}">
      <dgm:prSet/>
      <dgm:spPr/>
      <dgm:t>
        <a:bodyPr/>
        <a:lstStyle/>
        <a:p>
          <a:endParaRPr lang="en-US"/>
        </a:p>
      </dgm:t>
    </dgm:pt>
    <dgm:pt modelId="{7E4AF80A-87B2-47DB-B6FB-2A2C237DDC4C}">
      <dgm:prSet phldrT="[Text]" custT="1"/>
      <dgm:spPr/>
      <dgm:t>
        <a:bodyPr/>
        <a:lstStyle/>
        <a:p>
          <a:pPr algn="l"/>
          <a:r>
            <a:rPr lang="en-US" sz="3200" dirty="0" err="1" smtClean="0">
              <a:solidFill>
                <a:schemeClr val="bg1"/>
              </a:solidFill>
              <a:latin typeface="Times New Roman" panose="02020603050405020304" pitchFamily="18" charset="0"/>
              <a:cs typeface="Times New Roman" panose="02020603050405020304" pitchFamily="18" charset="0"/>
            </a:rPr>
            <a:t>Điểm</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khác</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nhau</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giữa</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là</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gì</a:t>
          </a:r>
          <a:r>
            <a:rPr lang="en-US" sz="3200" dirty="0" smtClean="0">
              <a:solidFill>
                <a:schemeClr val="bg1"/>
              </a:solidFill>
              <a:latin typeface="Times New Roman" panose="02020603050405020304" pitchFamily="18" charset="0"/>
              <a:cs typeface="Times New Roman" panose="02020603050405020304" pitchFamily="18" charset="0"/>
            </a:rPr>
            <a:t>? </a:t>
          </a:r>
        </a:p>
        <a:p>
          <a:pPr algn="l"/>
          <a:r>
            <a:rPr lang="en-US" sz="3200" dirty="0" err="1" smtClean="0">
              <a:solidFill>
                <a:schemeClr val="bg1"/>
              </a:solidFill>
              <a:latin typeface="Times New Roman" panose="02020603050405020304" pitchFamily="18" charset="0"/>
              <a:cs typeface="Times New Roman" panose="02020603050405020304" pitchFamily="18" charset="0"/>
            </a:rPr>
            <a:t>Bằng</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cách</a:t>
          </a:r>
          <a:r>
            <a:rPr lang="en-US" sz="3200" dirty="0" smtClean="0">
              <a:solidFill>
                <a:schemeClr val="bg1"/>
              </a:solidFill>
              <a:latin typeface="Times New Roman" panose="02020603050405020304" pitchFamily="18" charset="0"/>
              <a:cs typeface="Times New Roman" panose="02020603050405020304" pitchFamily="18" charset="0"/>
            </a:rPr>
            <a:t> </a:t>
          </a:r>
          <a:r>
            <a:rPr lang="en-US" sz="3200" dirty="0" err="1" smtClean="0">
              <a:solidFill>
                <a:schemeClr val="bg1"/>
              </a:solidFill>
              <a:latin typeface="Times New Roman" panose="02020603050405020304" pitchFamily="18" charset="0"/>
              <a:cs typeface="Times New Roman" panose="02020603050405020304" pitchFamily="18" charset="0"/>
            </a:rPr>
            <a:t>nào</a:t>
          </a:r>
          <a:r>
            <a:rPr lang="en-US" sz="3200" dirty="0" smtClean="0">
              <a:solidFill>
                <a:schemeClr val="bg1"/>
              </a:solidFill>
              <a:latin typeface="Times New Roman" panose="02020603050405020304" pitchFamily="18" charset="0"/>
              <a:cs typeface="Times New Roman" panose="02020603050405020304" pitchFamily="18" charset="0"/>
            </a:rPr>
            <a:t>…?</a:t>
          </a:r>
        </a:p>
      </dgm:t>
    </dgm:pt>
    <dgm:pt modelId="{A01141E9-1DE9-452A-9594-850B0FDA4312}" type="parTrans" cxnId="{2A4ED9B1-9B55-41AC-9A29-0430177DB9BC}">
      <dgm:prSet/>
      <dgm:spPr/>
      <dgm:t>
        <a:bodyPr/>
        <a:lstStyle/>
        <a:p>
          <a:endParaRPr lang="en-US"/>
        </a:p>
      </dgm:t>
    </dgm:pt>
    <dgm:pt modelId="{F1F91036-30C6-4BCF-924F-D772EF418760}" type="sibTrans" cxnId="{2A4ED9B1-9B55-41AC-9A29-0430177DB9BC}">
      <dgm:prSet/>
      <dgm:spPr/>
      <dgm:t>
        <a:bodyPr/>
        <a:lstStyle/>
        <a:p>
          <a:endParaRPr lang="en-US"/>
        </a:p>
      </dgm:t>
    </dgm:pt>
    <dgm:pt modelId="{6C596EB7-986C-402F-AB8D-02A6A946BE9C}">
      <dgm:prSet phldrT="[Text]" custT="1"/>
      <dgm:spPr/>
      <dgm:t>
        <a:bodyPr/>
        <a:lstStyle/>
        <a:p>
          <a:r>
            <a:rPr lang="es-ES_tradnl" sz="4800" b="1" dirty="0" smtClean="0">
              <a:solidFill>
                <a:srgbClr val="002060"/>
              </a:solidFill>
              <a:latin typeface="Times New Roman" panose="02020603050405020304" pitchFamily="18" charset="0"/>
            </a:rPr>
            <a:t>Mục </a:t>
          </a:r>
          <a:r>
            <a:rPr lang="es-ES_tradnl" sz="4800" b="1" dirty="0" err="1" smtClean="0">
              <a:solidFill>
                <a:srgbClr val="002060"/>
              </a:solidFill>
              <a:latin typeface="Times New Roman" panose="02020603050405020304" pitchFamily="18" charset="0"/>
            </a:rPr>
            <a:t>tiêu</a:t>
          </a:r>
          <a:r>
            <a:rPr lang="es-ES_tradnl" sz="4800" b="1" dirty="0" smtClean="0">
              <a:solidFill>
                <a:srgbClr val="002060"/>
              </a:solidFill>
              <a:latin typeface="Times New Roman" panose="02020603050405020304" pitchFamily="18" charset="0"/>
            </a:rPr>
            <a:t> </a:t>
          </a:r>
          <a:endParaRPr lang="en-US" sz="4800" b="1" dirty="0">
            <a:solidFill>
              <a:srgbClr val="002060"/>
            </a:solidFill>
          </a:endParaRPr>
        </a:p>
      </dgm:t>
    </dgm:pt>
    <dgm:pt modelId="{6B724ADE-748F-4109-AB75-EC808B3FA7A8}" type="sibTrans" cxnId="{4CE175D7-FAD8-4ABB-80E6-501BD1CFD0B2}">
      <dgm:prSet/>
      <dgm:spPr/>
      <dgm:t>
        <a:bodyPr/>
        <a:lstStyle/>
        <a:p>
          <a:endParaRPr lang="en-US"/>
        </a:p>
      </dgm:t>
    </dgm:pt>
    <dgm:pt modelId="{F030C528-CDE9-4EC5-9160-1207489D50D2}" type="parTrans" cxnId="{4CE175D7-FAD8-4ABB-80E6-501BD1CFD0B2}">
      <dgm:prSet/>
      <dgm:spPr/>
      <dgm:t>
        <a:bodyPr/>
        <a:lstStyle/>
        <a:p>
          <a:endParaRPr lang="en-US"/>
        </a:p>
      </dgm:t>
    </dgm:pt>
    <dgm:pt modelId="{0B6A2BD7-A4F4-4FD7-8AAA-BEF4BC7485BD}" type="pres">
      <dgm:prSet presAssocID="{A0B2DB7E-874E-47F0-99B5-0A70D269E56E}" presName="theList" presStyleCnt="0">
        <dgm:presLayoutVars>
          <dgm:dir/>
          <dgm:animLvl val="lvl"/>
          <dgm:resizeHandles val="exact"/>
        </dgm:presLayoutVars>
      </dgm:prSet>
      <dgm:spPr/>
      <dgm:t>
        <a:bodyPr/>
        <a:lstStyle/>
        <a:p>
          <a:endParaRPr lang="en-US"/>
        </a:p>
      </dgm:t>
    </dgm:pt>
    <dgm:pt modelId="{BF04B7A5-8B89-4038-8D68-26CF3027763A}" type="pres">
      <dgm:prSet presAssocID="{6C596EB7-986C-402F-AB8D-02A6A946BE9C}" presName="compNode" presStyleCnt="0"/>
      <dgm:spPr/>
    </dgm:pt>
    <dgm:pt modelId="{C1577E5C-2977-4ED2-BA1E-040368FCA304}" type="pres">
      <dgm:prSet presAssocID="{6C596EB7-986C-402F-AB8D-02A6A946BE9C}" presName="aNode" presStyleLbl="bgShp" presStyleIdx="0" presStyleCnt="3"/>
      <dgm:spPr/>
      <dgm:t>
        <a:bodyPr/>
        <a:lstStyle/>
        <a:p>
          <a:endParaRPr lang="en-US"/>
        </a:p>
      </dgm:t>
    </dgm:pt>
    <dgm:pt modelId="{C539507A-FD91-49FC-BB6C-B50F74F2846D}" type="pres">
      <dgm:prSet presAssocID="{6C596EB7-986C-402F-AB8D-02A6A946BE9C}" presName="textNode" presStyleLbl="bgShp" presStyleIdx="0" presStyleCnt="3"/>
      <dgm:spPr/>
      <dgm:t>
        <a:bodyPr/>
        <a:lstStyle/>
        <a:p>
          <a:endParaRPr lang="en-US"/>
        </a:p>
      </dgm:t>
    </dgm:pt>
    <dgm:pt modelId="{F672755F-50EB-4974-AB49-D250349E27AC}" type="pres">
      <dgm:prSet presAssocID="{6C596EB7-986C-402F-AB8D-02A6A946BE9C}" presName="compChildNode" presStyleCnt="0"/>
      <dgm:spPr/>
    </dgm:pt>
    <dgm:pt modelId="{A430D35C-D5F5-4E53-AED5-6F7318240DC8}" type="pres">
      <dgm:prSet presAssocID="{6C596EB7-986C-402F-AB8D-02A6A946BE9C}" presName="theInnerList" presStyleCnt="0"/>
      <dgm:spPr/>
    </dgm:pt>
    <dgm:pt modelId="{8748B159-BEDD-4807-8317-EF5241BE8725}" type="pres">
      <dgm:prSet presAssocID="{C7E66429-094E-4201-B082-5F56485FD3F8}" presName="childNode" presStyleLbl="node1" presStyleIdx="0" presStyleCnt="3" custScaleX="117094" custScaleY="110193">
        <dgm:presLayoutVars>
          <dgm:bulletEnabled val="1"/>
        </dgm:presLayoutVars>
      </dgm:prSet>
      <dgm:spPr/>
      <dgm:t>
        <a:bodyPr/>
        <a:lstStyle/>
        <a:p>
          <a:endParaRPr lang="en-US"/>
        </a:p>
      </dgm:t>
    </dgm:pt>
    <dgm:pt modelId="{FCD5FA93-4675-4FCE-B20D-E67E14B45B38}" type="pres">
      <dgm:prSet presAssocID="{6C596EB7-986C-402F-AB8D-02A6A946BE9C}" presName="aSpace" presStyleCnt="0"/>
      <dgm:spPr/>
    </dgm:pt>
    <dgm:pt modelId="{EA94C58B-70FF-44CD-97ED-7E02C84FE5F8}" type="pres">
      <dgm:prSet presAssocID="{6CCC48ED-D858-448D-B1EE-6164092A0D2A}" presName="compNode" presStyleCnt="0"/>
      <dgm:spPr/>
    </dgm:pt>
    <dgm:pt modelId="{347DAA91-A737-435C-B714-665E219DC263}" type="pres">
      <dgm:prSet presAssocID="{6CCC48ED-D858-448D-B1EE-6164092A0D2A}" presName="aNode" presStyleLbl="bgShp" presStyleIdx="1" presStyleCnt="3"/>
      <dgm:spPr/>
      <dgm:t>
        <a:bodyPr/>
        <a:lstStyle/>
        <a:p>
          <a:endParaRPr lang="en-US"/>
        </a:p>
      </dgm:t>
    </dgm:pt>
    <dgm:pt modelId="{899BF3BB-35CA-4767-879F-7F4F3F2E6B41}" type="pres">
      <dgm:prSet presAssocID="{6CCC48ED-D858-448D-B1EE-6164092A0D2A}" presName="textNode" presStyleLbl="bgShp" presStyleIdx="1" presStyleCnt="3"/>
      <dgm:spPr/>
      <dgm:t>
        <a:bodyPr/>
        <a:lstStyle/>
        <a:p>
          <a:endParaRPr lang="en-US"/>
        </a:p>
      </dgm:t>
    </dgm:pt>
    <dgm:pt modelId="{A4144E40-093E-44EB-88BF-4C2A4371954B}" type="pres">
      <dgm:prSet presAssocID="{6CCC48ED-D858-448D-B1EE-6164092A0D2A}" presName="compChildNode" presStyleCnt="0"/>
      <dgm:spPr/>
    </dgm:pt>
    <dgm:pt modelId="{33CD7F6B-8018-42B9-86C6-F756ECBA133B}" type="pres">
      <dgm:prSet presAssocID="{6CCC48ED-D858-448D-B1EE-6164092A0D2A}" presName="theInnerList" presStyleCnt="0"/>
      <dgm:spPr/>
    </dgm:pt>
    <dgm:pt modelId="{66F9F8D3-5FDE-4087-8E28-601145EC9D11}" type="pres">
      <dgm:prSet presAssocID="{BBA2CEA7-2F90-48AA-92E3-B3ED0D9F86BE}" presName="childNode" presStyleLbl="node1" presStyleIdx="1" presStyleCnt="3" custScaleX="115657" custScaleY="111205">
        <dgm:presLayoutVars>
          <dgm:bulletEnabled val="1"/>
        </dgm:presLayoutVars>
      </dgm:prSet>
      <dgm:spPr/>
      <dgm:t>
        <a:bodyPr/>
        <a:lstStyle/>
        <a:p>
          <a:endParaRPr lang="en-US"/>
        </a:p>
      </dgm:t>
    </dgm:pt>
    <dgm:pt modelId="{88A127BE-E577-4860-B275-C8FA7CAA2951}" type="pres">
      <dgm:prSet presAssocID="{6CCC48ED-D858-448D-B1EE-6164092A0D2A}" presName="aSpace" presStyleCnt="0"/>
      <dgm:spPr/>
    </dgm:pt>
    <dgm:pt modelId="{0D0E92BA-B08D-46B0-BB43-042486C37EAA}" type="pres">
      <dgm:prSet presAssocID="{E9CFCDBD-0243-48AF-B2E6-C651EE109FF9}" presName="compNode" presStyleCnt="0"/>
      <dgm:spPr/>
    </dgm:pt>
    <dgm:pt modelId="{6ABBA5AC-52D0-4149-8AB8-0BE4B3A566ED}" type="pres">
      <dgm:prSet presAssocID="{E9CFCDBD-0243-48AF-B2E6-C651EE109FF9}" presName="aNode" presStyleLbl="bgShp" presStyleIdx="2" presStyleCnt="3"/>
      <dgm:spPr/>
      <dgm:t>
        <a:bodyPr/>
        <a:lstStyle/>
        <a:p>
          <a:endParaRPr lang="en-US"/>
        </a:p>
      </dgm:t>
    </dgm:pt>
    <dgm:pt modelId="{E89AEA23-014A-4E2C-BE2F-DE9FEA95ED46}" type="pres">
      <dgm:prSet presAssocID="{E9CFCDBD-0243-48AF-B2E6-C651EE109FF9}" presName="textNode" presStyleLbl="bgShp" presStyleIdx="2" presStyleCnt="3"/>
      <dgm:spPr/>
      <dgm:t>
        <a:bodyPr/>
        <a:lstStyle/>
        <a:p>
          <a:endParaRPr lang="en-US"/>
        </a:p>
      </dgm:t>
    </dgm:pt>
    <dgm:pt modelId="{D5750F9A-5B26-4C64-B1F9-F1D126D75610}" type="pres">
      <dgm:prSet presAssocID="{E9CFCDBD-0243-48AF-B2E6-C651EE109FF9}" presName="compChildNode" presStyleCnt="0"/>
      <dgm:spPr/>
    </dgm:pt>
    <dgm:pt modelId="{CBCEA0F1-0B23-41C8-A581-3F366EEB0D96}" type="pres">
      <dgm:prSet presAssocID="{E9CFCDBD-0243-48AF-B2E6-C651EE109FF9}" presName="theInnerList" presStyleCnt="0"/>
      <dgm:spPr/>
    </dgm:pt>
    <dgm:pt modelId="{F7B0920D-8DAA-4EF7-B51D-E055A4788A44}" type="pres">
      <dgm:prSet presAssocID="{7E4AF80A-87B2-47DB-B6FB-2A2C237DDC4C}" presName="childNode" presStyleLbl="node1" presStyleIdx="2" presStyleCnt="3" custScaleX="115264" custScaleY="110193">
        <dgm:presLayoutVars>
          <dgm:bulletEnabled val="1"/>
        </dgm:presLayoutVars>
      </dgm:prSet>
      <dgm:spPr/>
      <dgm:t>
        <a:bodyPr/>
        <a:lstStyle/>
        <a:p>
          <a:endParaRPr lang="en-US"/>
        </a:p>
      </dgm:t>
    </dgm:pt>
  </dgm:ptLst>
  <dgm:cxnLst>
    <dgm:cxn modelId="{2A4ED9B1-9B55-41AC-9A29-0430177DB9BC}" srcId="{E9CFCDBD-0243-48AF-B2E6-C651EE109FF9}" destId="{7E4AF80A-87B2-47DB-B6FB-2A2C237DDC4C}" srcOrd="0" destOrd="0" parTransId="{A01141E9-1DE9-452A-9594-850B0FDA4312}" sibTransId="{F1F91036-30C6-4BCF-924F-D772EF418760}"/>
    <dgm:cxn modelId="{7DA19979-FB02-4F42-926E-2EE5DFC651F2}" type="presOf" srcId="{A0B2DB7E-874E-47F0-99B5-0A70D269E56E}" destId="{0B6A2BD7-A4F4-4FD7-8AAA-BEF4BC7485BD}" srcOrd="0" destOrd="0" presId="urn:microsoft.com/office/officeart/2005/8/layout/lProcess2"/>
    <dgm:cxn modelId="{71512C02-3F1B-4794-80D7-336DEFBF5AB1}" srcId="{A0B2DB7E-874E-47F0-99B5-0A70D269E56E}" destId="{6CCC48ED-D858-448D-B1EE-6164092A0D2A}" srcOrd="1" destOrd="0" parTransId="{FDD6810A-03E5-45A9-BC23-FB89D1806DCC}" sibTransId="{933C65F6-9445-4A28-9B6E-46AB2019FFE5}"/>
    <dgm:cxn modelId="{73D18C0E-7D49-43F6-9D7A-F609011D4269}" type="presOf" srcId="{6C596EB7-986C-402F-AB8D-02A6A946BE9C}" destId="{C1577E5C-2977-4ED2-BA1E-040368FCA304}" srcOrd="0" destOrd="0" presId="urn:microsoft.com/office/officeart/2005/8/layout/lProcess2"/>
    <dgm:cxn modelId="{515377F6-FA30-468D-B42A-088F7464E34E}" type="presOf" srcId="{6CCC48ED-D858-448D-B1EE-6164092A0D2A}" destId="{347DAA91-A737-435C-B714-665E219DC263}" srcOrd="0" destOrd="0" presId="urn:microsoft.com/office/officeart/2005/8/layout/lProcess2"/>
    <dgm:cxn modelId="{3962513D-BE56-4497-9327-8DA4FBF07373}" srcId="{A0B2DB7E-874E-47F0-99B5-0A70D269E56E}" destId="{E9CFCDBD-0243-48AF-B2E6-C651EE109FF9}" srcOrd="2" destOrd="0" parTransId="{CF66B611-ACD8-464A-8BE4-62E4BA0DAF8A}" sibTransId="{D9CD2AB9-33B8-4CEA-82FC-2D408AD4DB8A}"/>
    <dgm:cxn modelId="{D2C843B4-FFF5-4F2F-9C7D-77A63215FECD}" srcId="{6CCC48ED-D858-448D-B1EE-6164092A0D2A}" destId="{BBA2CEA7-2F90-48AA-92E3-B3ED0D9F86BE}" srcOrd="0" destOrd="0" parTransId="{7A42DF60-1C0F-4ED2-AFCC-008F3ADE3C6A}" sibTransId="{88B68BF6-9C90-48CD-9A21-7F31C8F5E833}"/>
    <dgm:cxn modelId="{A731A7FA-B8E8-46EC-AE3A-16AD9E688662}" type="presOf" srcId="{E9CFCDBD-0243-48AF-B2E6-C651EE109FF9}" destId="{E89AEA23-014A-4E2C-BE2F-DE9FEA95ED46}" srcOrd="1" destOrd="0" presId="urn:microsoft.com/office/officeart/2005/8/layout/lProcess2"/>
    <dgm:cxn modelId="{9D3E6787-26EE-439C-A9F9-128D2B771C75}" type="presOf" srcId="{C7E66429-094E-4201-B082-5F56485FD3F8}" destId="{8748B159-BEDD-4807-8317-EF5241BE8725}" srcOrd="0" destOrd="0" presId="urn:microsoft.com/office/officeart/2005/8/layout/lProcess2"/>
    <dgm:cxn modelId="{581D7688-D27B-4311-A069-61F7A2ECBCD6}" type="presOf" srcId="{7E4AF80A-87B2-47DB-B6FB-2A2C237DDC4C}" destId="{F7B0920D-8DAA-4EF7-B51D-E055A4788A44}" srcOrd="0" destOrd="0" presId="urn:microsoft.com/office/officeart/2005/8/layout/lProcess2"/>
    <dgm:cxn modelId="{6D158C87-2586-4DFE-99FD-F48CF315C710}" type="presOf" srcId="{E9CFCDBD-0243-48AF-B2E6-C651EE109FF9}" destId="{6ABBA5AC-52D0-4149-8AB8-0BE4B3A566ED}" srcOrd="0" destOrd="0" presId="urn:microsoft.com/office/officeart/2005/8/layout/lProcess2"/>
    <dgm:cxn modelId="{4CE175D7-FAD8-4ABB-80E6-501BD1CFD0B2}" srcId="{A0B2DB7E-874E-47F0-99B5-0A70D269E56E}" destId="{6C596EB7-986C-402F-AB8D-02A6A946BE9C}" srcOrd="0" destOrd="0" parTransId="{F030C528-CDE9-4EC5-9160-1207489D50D2}" sibTransId="{6B724ADE-748F-4109-AB75-EC808B3FA7A8}"/>
    <dgm:cxn modelId="{DC4CA79E-9F36-4A77-B5E5-ABCBD7421330}" srcId="{6C596EB7-986C-402F-AB8D-02A6A946BE9C}" destId="{C7E66429-094E-4201-B082-5F56485FD3F8}" srcOrd="0" destOrd="0" parTransId="{71F236C2-63D3-447D-891E-09A419E26D49}" sibTransId="{45003C42-6416-4714-AA9E-DB1A81C25F4B}"/>
    <dgm:cxn modelId="{DB14A0C3-0F91-49E6-9CA4-FDC0D36F3FCB}" type="presOf" srcId="{6C596EB7-986C-402F-AB8D-02A6A946BE9C}" destId="{C539507A-FD91-49FC-BB6C-B50F74F2846D}" srcOrd="1" destOrd="0" presId="urn:microsoft.com/office/officeart/2005/8/layout/lProcess2"/>
    <dgm:cxn modelId="{E6989864-6CA6-4547-898A-62544731FBE0}" type="presOf" srcId="{BBA2CEA7-2F90-48AA-92E3-B3ED0D9F86BE}" destId="{66F9F8D3-5FDE-4087-8E28-601145EC9D11}" srcOrd="0" destOrd="0" presId="urn:microsoft.com/office/officeart/2005/8/layout/lProcess2"/>
    <dgm:cxn modelId="{AB3EC19A-158A-4739-9B64-6E021601942A}" type="presOf" srcId="{6CCC48ED-D858-448D-B1EE-6164092A0D2A}" destId="{899BF3BB-35CA-4767-879F-7F4F3F2E6B41}" srcOrd="1" destOrd="0" presId="urn:microsoft.com/office/officeart/2005/8/layout/lProcess2"/>
    <dgm:cxn modelId="{523C7847-2844-426D-B848-BCD655AF6363}" type="presParOf" srcId="{0B6A2BD7-A4F4-4FD7-8AAA-BEF4BC7485BD}" destId="{BF04B7A5-8B89-4038-8D68-26CF3027763A}" srcOrd="0" destOrd="0" presId="urn:microsoft.com/office/officeart/2005/8/layout/lProcess2"/>
    <dgm:cxn modelId="{A60570CE-1377-4BD1-99F7-5370CADFD7D9}" type="presParOf" srcId="{BF04B7A5-8B89-4038-8D68-26CF3027763A}" destId="{C1577E5C-2977-4ED2-BA1E-040368FCA304}" srcOrd="0" destOrd="0" presId="urn:microsoft.com/office/officeart/2005/8/layout/lProcess2"/>
    <dgm:cxn modelId="{626DD1A2-03B4-418E-AEA7-908A22749984}" type="presParOf" srcId="{BF04B7A5-8B89-4038-8D68-26CF3027763A}" destId="{C539507A-FD91-49FC-BB6C-B50F74F2846D}" srcOrd="1" destOrd="0" presId="urn:microsoft.com/office/officeart/2005/8/layout/lProcess2"/>
    <dgm:cxn modelId="{2A09D3DA-AA0F-415B-B6B6-5A8A0D36C3BF}" type="presParOf" srcId="{BF04B7A5-8B89-4038-8D68-26CF3027763A}" destId="{F672755F-50EB-4974-AB49-D250349E27AC}" srcOrd="2" destOrd="0" presId="urn:microsoft.com/office/officeart/2005/8/layout/lProcess2"/>
    <dgm:cxn modelId="{9EDF7986-7606-4675-A6DC-B930A6759D5C}" type="presParOf" srcId="{F672755F-50EB-4974-AB49-D250349E27AC}" destId="{A430D35C-D5F5-4E53-AED5-6F7318240DC8}" srcOrd="0" destOrd="0" presId="urn:microsoft.com/office/officeart/2005/8/layout/lProcess2"/>
    <dgm:cxn modelId="{44438D76-8BEC-4F3A-95AC-EAD1B602CE3B}" type="presParOf" srcId="{A430D35C-D5F5-4E53-AED5-6F7318240DC8}" destId="{8748B159-BEDD-4807-8317-EF5241BE8725}" srcOrd="0" destOrd="0" presId="urn:microsoft.com/office/officeart/2005/8/layout/lProcess2"/>
    <dgm:cxn modelId="{E1942D06-F489-4AA8-8539-E3C3385AB2E6}" type="presParOf" srcId="{0B6A2BD7-A4F4-4FD7-8AAA-BEF4BC7485BD}" destId="{FCD5FA93-4675-4FCE-B20D-E67E14B45B38}" srcOrd="1" destOrd="0" presId="urn:microsoft.com/office/officeart/2005/8/layout/lProcess2"/>
    <dgm:cxn modelId="{1E1B423E-3944-478E-82A7-4160AFC87F7B}" type="presParOf" srcId="{0B6A2BD7-A4F4-4FD7-8AAA-BEF4BC7485BD}" destId="{EA94C58B-70FF-44CD-97ED-7E02C84FE5F8}" srcOrd="2" destOrd="0" presId="urn:microsoft.com/office/officeart/2005/8/layout/lProcess2"/>
    <dgm:cxn modelId="{EEFAAEC8-67E5-4ED5-9513-5A80A491B0C2}" type="presParOf" srcId="{EA94C58B-70FF-44CD-97ED-7E02C84FE5F8}" destId="{347DAA91-A737-435C-B714-665E219DC263}" srcOrd="0" destOrd="0" presId="urn:microsoft.com/office/officeart/2005/8/layout/lProcess2"/>
    <dgm:cxn modelId="{C8E6249C-68BA-4EAF-AE3F-0623FA603957}" type="presParOf" srcId="{EA94C58B-70FF-44CD-97ED-7E02C84FE5F8}" destId="{899BF3BB-35CA-4767-879F-7F4F3F2E6B41}" srcOrd="1" destOrd="0" presId="urn:microsoft.com/office/officeart/2005/8/layout/lProcess2"/>
    <dgm:cxn modelId="{A94AA82B-45E7-4E06-98C9-CD40A5FC460A}" type="presParOf" srcId="{EA94C58B-70FF-44CD-97ED-7E02C84FE5F8}" destId="{A4144E40-093E-44EB-88BF-4C2A4371954B}" srcOrd="2" destOrd="0" presId="urn:microsoft.com/office/officeart/2005/8/layout/lProcess2"/>
    <dgm:cxn modelId="{B9FB8BA9-6BF8-4A89-BB6A-7DBFEDBE6385}" type="presParOf" srcId="{A4144E40-093E-44EB-88BF-4C2A4371954B}" destId="{33CD7F6B-8018-42B9-86C6-F756ECBA133B}" srcOrd="0" destOrd="0" presId="urn:microsoft.com/office/officeart/2005/8/layout/lProcess2"/>
    <dgm:cxn modelId="{3696303A-2802-45A7-8173-2D6A4E3486F8}" type="presParOf" srcId="{33CD7F6B-8018-42B9-86C6-F756ECBA133B}" destId="{66F9F8D3-5FDE-4087-8E28-601145EC9D11}" srcOrd="0" destOrd="0" presId="urn:microsoft.com/office/officeart/2005/8/layout/lProcess2"/>
    <dgm:cxn modelId="{FADA6E78-AE0D-491D-B9BF-15DA9BAAE293}" type="presParOf" srcId="{0B6A2BD7-A4F4-4FD7-8AAA-BEF4BC7485BD}" destId="{88A127BE-E577-4860-B275-C8FA7CAA2951}" srcOrd="3" destOrd="0" presId="urn:microsoft.com/office/officeart/2005/8/layout/lProcess2"/>
    <dgm:cxn modelId="{FCEF0D74-6CD1-4E86-A434-6CE7E43527A1}" type="presParOf" srcId="{0B6A2BD7-A4F4-4FD7-8AAA-BEF4BC7485BD}" destId="{0D0E92BA-B08D-46B0-BB43-042486C37EAA}" srcOrd="4" destOrd="0" presId="urn:microsoft.com/office/officeart/2005/8/layout/lProcess2"/>
    <dgm:cxn modelId="{8CB1BD92-6C96-446B-98D4-F15B7C577196}" type="presParOf" srcId="{0D0E92BA-B08D-46B0-BB43-042486C37EAA}" destId="{6ABBA5AC-52D0-4149-8AB8-0BE4B3A566ED}" srcOrd="0" destOrd="0" presId="urn:microsoft.com/office/officeart/2005/8/layout/lProcess2"/>
    <dgm:cxn modelId="{4DD79794-B368-4798-8D24-33373D58604B}" type="presParOf" srcId="{0D0E92BA-B08D-46B0-BB43-042486C37EAA}" destId="{E89AEA23-014A-4E2C-BE2F-DE9FEA95ED46}" srcOrd="1" destOrd="0" presId="urn:microsoft.com/office/officeart/2005/8/layout/lProcess2"/>
    <dgm:cxn modelId="{27EDB634-3D07-4CD3-9573-E9CCB672B998}" type="presParOf" srcId="{0D0E92BA-B08D-46B0-BB43-042486C37EAA}" destId="{D5750F9A-5B26-4C64-B1F9-F1D126D75610}" srcOrd="2" destOrd="0" presId="urn:microsoft.com/office/officeart/2005/8/layout/lProcess2"/>
    <dgm:cxn modelId="{01F8EF1C-D859-4F4B-84A2-24517C52242A}" type="presParOf" srcId="{D5750F9A-5B26-4C64-B1F9-F1D126D75610}" destId="{CBCEA0F1-0B23-41C8-A581-3F366EEB0D96}" srcOrd="0" destOrd="0" presId="urn:microsoft.com/office/officeart/2005/8/layout/lProcess2"/>
    <dgm:cxn modelId="{19138619-4D87-4BB3-815F-DD7788B1EB1D}" type="presParOf" srcId="{CBCEA0F1-0B23-41C8-A581-3F366EEB0D96}" destId="{F7B0920D-8DAA-4EF7-B51D-E055A4788A4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B2DB7E-874E-47F0-99B5-0A70D269E56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7E66429-094E-4201-B082-5F56485FD3F8}">
      <dgm:prSet phldrT="[Text]" custT="1"/>
      <dgm:spPr/>
      <dgm:t>
        <a:bodyPr/>
        <a:lstStyle/>
        <a:p>
          <a:pPr algn="just"/>
          <a:r>
            <a:rPr lang="en-US" sz="2800" dirty="0" smtClean="0">
              <a:latin typeface="Times New Roman" panose="02020603050405020304" pitchFamily="18" charset="0"/>
            </a:rPr>
            <a:t>Nhằm kiểm </a:t>
          </a:r>
          <a:r>
            <a:rPr lang="en-US" sz="2800" dirty="0" err="1" smtClean="0">
              <a:latin typeface="Times New Roman" panose="02020603050405020304" pitchFamily="18" charset="0"/>
            </a:rPr>
            <a:t>tra</a:t>
          </a:r>
          <a:r>
            <a:rPr lang="en-US" sz="2800" dirty="0" smtClean="0">
              <a:latin typeface="Times New Roman" panose="02020603050405020304" pitchFamily="18" charset="0"/>
            </a:rPr>
            <a:t>  </a:t>
          </a:r>
          <a:r>
            <a:rPr lang="en-US" sz="2800" dirty="0" err="1" smtClean="0">
              <a:latin typeface="Times New Roman" panose="02020603050405020304" pitchFamily="18" charset="0"/>
            </a:rPr>
            <a:t>khả</a:t>
          </a:r>
          <a:r>
            <a:rPr lang="en-US" sz="2800" dirty="0" smtClean="0">
              <a:latin typeface="Times New Roman" panose="02020603050405020304" pitchFamily="18" charset="0"/>
            </a:rPr>
            <a:t> </a:t>
          </a:r>
          <a:r>
            <a:rPr lang="en-US" sz="2800" dirty="0" err="1" smtClean="0">
              <a:latin typeface="Times New Roman" panose="02020603050405020304" pitchFamily="18" charset="0"/>
            </a:rPr>
            <a:t>năng</a:t>
          </a:r>
          <a:r>
            <a:rPr lang="en-US" sz="2800" dirty="0" smtClean="0">
              <a:latin typeface="Times New Roman" panose="02020603050405020304" pitchFamily="18" charset="0"/>
            </a:rPr>
            <a:t> </a:t>
          </a:r>
          <a:r>
            <a:rPr lang="en-US" sz="2800" dirty="0" err="1" smtClean="0">
              <a:latin typeface="Times New Roman" panose="02020603050405020304" pitchFamily="18" charset="0"/>
            </a:rPr>
            <a:t>phân</a:t>
          </a:r>
          <a:r>
            <a:rPr lang="en-US" sz="2800" dirty="0" smtClean="0">
              <a:latin typeface="Times New Roman" panose="02020603050405020304" pitchFamily="18" charset="0"/>
            </a:rPr>
            <a:t> </a:t>
          </a:r>
          <a:r>
            <a:rPr lang="en-US" sz="2800" dirty="0" err="1" smtClean="0">
              <a:latin typeface="Times New Roman" panose="02020603050405020304" pitchFamily="18" charset="0"/>
            </a:rPr>
            <a:t>tích</a:t>
          </a:r>
          <a:r>
            <a:rPr lang="en-US" sz="2800" dirty="0" smtClean="0">
              <a:latin typeface="Times New Roman" panose="02020603050405020304" pitchFamily="18" charset="0"/>
            </a:rPr>
            <a:t> </a:t>
          </a:r>
          <a:r>
            <a:rPr lang="en-US" sz="2800" dirty="0" err="1" smtClean="0">
              <a:latin typeface="Times New Roman" panose="02020603050405020304" pitchFamily="18" charset="0"/>
            </a:rPr>
            <a:t>nội</a:t>
          </a:r>
          <a:r>
            <a:rPr lang="en-US" sz="2800" dirty="0" smtClean="0">
              <a:latin typeface="Times New Roman" panose="02020603050405020304" pitchFamily="18" charset="0"/>
            </a:rPr>
            <a:t> dung </a:t>
          </a:r>
          <a:r>
            <a:rPr lang="en-US" sz="2800" dirty="0" err="1" smtClean="0">
              <a:latin typeface="Times New Roman" panose="02020603050405020304" pitchFamily="18" charset="0"/>
            </a:rPr>
            <a:t>vấn</a:t>
          </a:r>
          <a:r>
            <a:rPr lang="en-US" sz="2800" dirty="0" smtClean="0">
              <a:latin typeface="Times New Roman" panose="02020603050405020304" pitchFamily="18" charset="0"/>
            </a:rPr>
            <a:t> </a:t>
          </a:r>
          <a:r>
            <a:rPr lang="en-US" sz="2800" dirty="0" err="1" smtClean="0">
              <a:latin typeface="Times New Roman" panose="02020603050405020304" pitchFamily="18" charset="0"/>
            </a:rPr>
            <a:t>đề</a:t>
          </a:r>
          <a:r>
            <a:rPr lang="en-US" sz="2800" dirty="0" smtClean="0">
              <a:latin typeface="Times New Roman" panose="02020603050405020304" pitchFamily="18" charset="0"/>
            </a:rPr>
            <a:t>, </a:t>
          </a:r>
          <a:r>
            <a:rPr lang="en-US" sz="2800" dirty="0" err="1" smtClean="0">
              <a:latin typeface="Times New Roman" panose="02020603050405020304" pitchFamily="18" charset="0"/>
            </a:rPr>
            <a:t>từ</a:t>
          </a:r>
          <a:r>
            <a:rPr lang="en-US" sz="2800" dirty="0" smtClean="0">
              <a:latin typeface="Times New Roman" panose="02020603050405020304" pitchFamily="18" charset="0"/>
            </a:rPr>
            <a:t> </a:t>
          </a:r>
          <a:r>
            <a:rPr lang="en-US" sz="2800" dirty="0" err="1" smtClean="0">
              <a:latin typeface="Times New Roman" panose="02020603050405020304" pitchFamily="18" charset="0"/>
            </a:rPr>
            <a:t>đó</a:t>
          </a:r>
          <a:r>
            <a:rPr lang="en-US" sz="2800" dirty="0" smtClean="0">
              <a:latin typeface="Times New Roman" panose="02020603050405020304" pitchFamily="18" charset="0"/>
            </a:rPr>
            <a:t> </a:t>
          </a:r>
          <a:r>
            <a:rPr lang="en-US" sz="2800" dirty="0" err="1" smtClean="0">
              <a:latin typeface="Times New Roman" panose="02020603050405020304" pitchFamily="18" charset="0"/>
            </a:rPr>
            <a:t>tìm</a:t>
          </a:r>
          <a:r>
            <a:rPr lang="en-US" sz="2800" dirty="0" smtClean="0">
              <a:latin typeface="Times New Roman" panose="02020603050405020304" pitchFamily="18" charset="0"/>
            </a:rPr>
            <a:t> </a:t>
          </a:r>
          <a:r>
            <a:rPr lang="en-US" sz="2800" dirty="0" err="1" smtClean="0">
              <a:latin typeface="Times New Roman" panose="02020603050405020304" pitchFamily="18" charset="0"/>
            </a:rPr>
            <a:t>ra</a:t>
          </a:r>
          <a:r>
            <a:rPr lang="en-US" sz="2800" dirty="0" smtClean="0">
              <a:latin typeface="Times New Roman" panose="02020603050405020304" pitchFamily="18" charset="0"/>
            </a:rPr>
            <a:t> </a:t>
          </a:r>
          <a:r>
            <a:rPr lang="en-US" sz="2800" dirty="0" err="1" smtClean="0">
              <a:latin typeface="Times New Roman" panose="02020603050405020304" pitchFamily="18" charset="0"/>
            </a:rPr>
            <a:t>mối</a:t>
          </a:r>
          <a:r>
            <a:rPr lang="en-US" sz="2800" dirty="0" smtClean="0">
              <a:latin typeface="Times New Roman" panose="02020603050405020304" pitchFamily="18" charset="0"/>
            </a:rPr>
            <a:t> </a:t>
          </a:r>
          <a:r>
            <a:rPr lang="en-US" sz="2800" dirty="0" err="1" smtClean="0">
              <a:latin typeface="Times New Roman" panose="02020603050405020304" pitchFamily="18" charset="0"/>
            </a:rPr>
            <a:t>liên</a:t>
          </a:r>
          <a:r>
            <a:rPr lang="en-US" sz="2800" dirty="0" smtClean="0">
              <a:latin typeface="Times New Roman" panose="02020603050405020304" pitchFamily="18" charset="0"/>
            </a:rPr>
            <a:t> </a:t>
          </a:r>
          <a:r>
            <a:rPr lang="en-US" sz="2800" dirty="0" err="1" smtClean="0">
              <a:latin typeface="Times New Roman" panose="02020603050405020304" pitchFamily="18" charset="0"/>
            </a:rPr>
            <a:t>hệ</a:t>
          </a:r>
          <a:r>
            <a:rPr lang="en-US" sz="2800" dirty="0" smtClean="0">
              <a:latin typeface="Times New Roman" panose="02020603050405020304" pitchFamily="18" charset="0"/>
            </a:rPr>
            <a:t>, </a:t>
          </a:r>
          <a:r>
            <a:rPr lang="en-US" sz="2800" dirty="0" err="1" smtClean="0">
              <a:latin typeface="Times New Roman" panose="02020603050405020304" pitchFamily="18" charset="0"/>
            </a:rPr>
            <a:t>hoặc</a:t>
          </a:r>
          <a:r>
            <a:rPr lang="en-US" sz="2800" dirty="0" smtClean="0">
              <a:latin typeface="Times New Roman" panose="02020603050405020304" pitchFamily="18" charset="0"/>
            </a:rPr>
            <a:t> </a:t>
          </a:r>
          <a:r>
            <a:rPr lang="en-US" sz="2800" dirty="0" err="1" smtClean="0">
              <a:latin typeface="Times New Roman" panose="02020603050405020304" pitchFamily="18" charset="0"/>
            </a:rPr>
            <a:t>chứng</a:t>
          </a:r>
          <a:r>
            <a:rPr lang="en-US" sz="2800" dirty="0" smtClean="0">
              <a:latin typeface="Times New Roman" panose="02020603050405020304" pitchFamily="18" charset="0"/>
            </a:rPr>
            <a:t> minh </a:t>
          </a:r>
          <a:r>
            <a:rPr lang="en-US" sz="2800" dirty="0" err="1" smtClean="0">
              <a:latin typeface="Times New Roman" panose="02020603050405020304" pitchFamily="18" charset="0"/>
            </a:rPr>
            <a:t>luận</a:t>
          </a:r>
          <a:r>
            <a:rPr lang="en-US" sz="2800" dirty="0" smtClean="0">
              <a:latin typeface="Times New Roman" panose="02020603050405020304" pitchFamily="18" charset="0"/>
            </a:rPr>
            <a:t> </a:t>
          </a:r>
          <a:r>
            <a:rPr lang="en-US" sz="2800" dirty="0" err="1" smtClean="0">
              <a:latin typeface="Times New Roman" panose="02020603050405020304" pitchFamily="18" charset="0"/>
            </a:rPr>
            <a:t>điểm</a:t>
          </a:r>
          <a:r>
            <a:rPr lang="en-US" sz="2800" dirty="0" smtClean="0">
              <a:latin typeface="Times New Roman" panose="02020603050405020304" pitchFamily="18" charset="0"/>
            </a:rPr>
            <a:t>, </a:t>
          </a:r>
          <a:r>
            <a:rPr lang="en-US" sz="2800" dirty="0" err="1" smtClean="0">
              <a:latin typeface="Times New Roman" panose="02020603050405020304" pitchFamily="18" charset="0"/>
            </a:rPr>
            <a:t>hoặc</a:t>
          </a:r>
          <a:r>
            <a:rPr lang="en-US" sz="2800" dirty="0" smtClean="0">
              <a:latin typeface="Times New Roman" panose="02020603050405020304" pitchFamily="18" charset="0"/>
            </a:rPr>
            <a:t> </a:t>
          </a:r>
          <a:r>
            <a:rPr lang="en-US" sz="2800" dirty="0" err="1" smtClean="0">
              <a:latin typeface="Times New Roman" panose="02020603050405020304" pitchFamily="18" charset="0"/>
            </a:rPr>
            <a:t>đi</a:t>
          </a:r>
          <a:r>
            <a:rPr lang="en-US" sz="2800" dirty="0" smtClean="0">
              <a:latin typeface="Times New Roman" panose="02020603050405020304" pitchFamily="18" charset="0"/>
            </a:rPr>
            <a:t> </a:t>
          </a:r>
          <a:r>
            <a:rPr lang="en-US" sz="2800" dirty="0" err="1" smtClean="0">
              <a:latin typeface="Times New Roman" panose="02020603050405020304" pitchFamily="18" charset="0"/>
            </a:rPr>
            <a:t>đến</a:t>
          </a:r>
          <a:r>
            <a:rPr lang="en-US" sz="2800" dirty="0" smtClean="0">
              <a:latin typeface="Times New Roman" panose="02020603050405020304" pitchFamily="18" charset="0"/>
            </a:rPr>
            <a:t> </a:t>
          </a:r>
          <a:r>
            <a:rPr lang="en-US" sz="2800" dirty="0" err="1" smtClean="0">
              <a:latin typeface="Times New Roman" panose="02020603050405020304" pitchFamily="18" charset="0"/>
            </a:rPr>
            <a:t>kết</a:t>
          </a:r>
          <a:r>
            <a:rPr lang="en-US" sz="2800" dirty="0" smtClean="0">
              <a:latin typeface="Times New Roman" panose="02020603050405020304" pitchFamily="18" charset="0"/>
            </a:rPr>
            <a:t> </a:t>
          </a:r>
          <a:r>
            <a:rPr lang="en-US" sz="2800" dirty="0" err="1" smtClean="0">
              <a:latin typeface="Times New Roman" panose="02020603050405020304" pitchFamily="18" charset="0"/>
            </a:rPr>
            <a:t>luận</a:t>
          </a:r>
          <a:r>
            <a:rPr lang="en-US" sz="2800" dirty="0" smtClean="0">
              <a:latin typeface="Times New Roman" panose="02020603050405020304" pitchFamily="18" charset="0"/>
            </a:rPr>
            <a:t>. </a:t>
          </a:r>
          <a:endParaRPr lang="en-US" sz="2800" dirty="0"/>
        </a:p>
      </dgm:t>
    </dgm:pt>
    <dgm:pt modelId="{71F236C2-63D3-447D-891E-09A419E26D49}" type="parTrans" cxnId="{DC4CA79E-9F36-4A77-B5E5-ABCBD7421330}">
      <dgm:prSet/>
      <dgm:spPr/>
      <dgm:t>
        <a:bodyPr/>
        <a:lstStyle/>
        <a:p>
          <a:endParaRPr lang="en-US"/>
        </a:p>
      </dgm:t>
    </dgm:pt>
    <dgm:pt modelId="{45003C42-6416-4714-AA9E-DB1A81C25F4B}" type="sibTrans" cxnId="{DC4CA79E-9F36-4A77-B5E5-ABCBD7421330}">
      <dgm:prSet/>
      <dgm:spPr/>
      <dgm:t>
        <a:bodyPr/>
        <a:lstStyle/>
        <a:p>
          <a:endParaRPr lang="en-US"/>
        </a:p>
      </dgm:t>
    </dgm:pt>
    <dgm:pt modelId="{6CCC48ED-D858-448D-B1EE-6164092A0D2A}">
      <dgm:prSet phldrT="[Text]" custT="1"/>
      <dgm:spPr/>
      <dgm:t>
        <a:bodyPr/>
        <a:lstStyle/>
        <a:p>
          <a:r>
            <a:rPr lang="en-US" sz="4400" b="1" dirty="0" smtClean="0">
              <a:solidFill>
                <a:srgbClr val="002060"/>
              </a:solidFill>
              <a:latin typeface="Times New Roman" panose="02020603050405020304" pitchFamily="18" charset="0"/>
            </a:rPr>
            <a:t>Tác </a:t>
          </a:r>
          <a:r>
            <a:rPr lang="en-US" sz="4400" b="1" dirty="0" err="1" smtClean="0">
              <a:solidFill>
                <a:srgbClr val="002060"/>
              </a:solidFill>
              <a:latin typeface="Times New Roman" panose="02020603050405020304" pitchFamily="18" charset="0"/>
            </a:rPr>
            <a:t>dụng</a:t>
          </a:r>
          <a:r>
            <a:rPr lang="en-US" sz="4400" b="1" dirty="0" smtClean="0">
              <a:solidFill>
                <a:srgbClr val="002060"/>
              </a:solidFill>
              <a:latin typeface="Times New Roman" panose="02020603050405020304" pitchFamily="18" charset="0"/>
            </a:rPr>
            <a:t> </a:t>
          </a:r>
          <a:endParaRPr lang="en-US" sz="4400" b="1" dirty="0">
            <a:solidFill>
              <a:srgbClr val="002060"/>
            </a:solidFill>
          </a:endParaRPr>
        </a:p>
      </dgm:t>
    </dgm:pt>
    <dgm:pt modelId="{FDD6810A-03E5-45A9-BC23-FB89D1806DCC}" type="parTrans" cxnId="{71512C02-3F1B-4794-80D7-336DEFBF5AB1}">
      <dgm:prSet/>
      <dgm:spPr/>
      <dgm:t>
        <a:bodyPr/>
        <a:lstStyle/>
        <a:p>
          <a:endParaRPr lang="en-US"/>
        </a:p>
      </dgm:t>
    </dgm:pt>
    <dgm:pt modelId="{933C65F6-9445-4A28-9B6E-46AB2019FFE5}" type="sibTrans" cxnId="{71512C02-3F1B-4794-80D7-336DEFBF5AB1}">
      <dgm:prSet/>
      <dgm:spPr/>
      <dgm:t>
        <a:bodyPr/>
        <a:lstStyle/>
        <a:p>
          <a:endParaRPr lang="en-US"/>
        </a:p>
      </dgm:t>
    </dgm:pt>
    <dgm:pt modelId="{BBA2CEA7-2F90-48AA-92E3-B3ED0D9F86BE}">
      <dgm:prSet phldrT="[Text]" custT="1"/>
      <dgm:spPr/>
      <dgm:t>
        <a:bodyPr/>
        <a:lstStyle/>
        <a:p>
          <a:pPr algn="just"/>
          <a:r>
            <a:rPr lang="en-US" sz="2800" dirty="0" err="1" smtClean="0">
              <a:latin typeface="Times New Roman" panose="02020603050405020304" pitchFamily="18" charset="0"/>
            </a:rPr>
            <a:t>Giúp</a:t>
          </a:r>
          <a:r>
            <a:rPr lang="en-US" sz="2800" dirty="0" smtClean="0">
              <a:latin typeface="Times New Roman" panose="02020603050405020304" pitchFamily="18" charset="0"/>
            </a:rPr>
            <a:t> HS </a:t>
          </a:r>
          <a:r>
            <a:rPr lang="en-US" sz="2800" dirty="0" err="1" smtClean="0">
              <a:latin typeface="Times New Roman" panose="02020603050405020304" pitchFamily="18" charset="0"/>
            </a:rPr>
            <a:t>tìm</a:t>
          </a:r>
          <a:r>
            <a:rPr lang="en-US" sz="2800" dirty="0" smtClean="0">
              <a:latin typeface="Times New Roman" panose="02020603050405020304" pitchFamily="18" charset="0"/>
            </a:rPr>
            <a:t> </a:t>
          </a:r>
          <a:r>
            <a:rPr lang="en-US" sz="2800" dirty="0" err="1" smtClean="0">
              <a:latin typeface="Times New Roman" panose="02020603050405020304" pitchFamily="18" charset="0"/>
            </a:rPr>
            <a:t>ra</a:t>
          </a:r>
          <a:r>
            <a:rPr lang="en-US" sz="2800" dirty="0" smtClean="0">
              <a:latin typeface="Times New Roman" panose="02020603050405020304" pitchFamily="18" charset="0"/>
            </a:rPr>
            <a:t> </a:t>
          </a:r>
          <a:r>
            <a:rPr lang="en-US" sz="2800" dirty="0" err="1" smtClean="0">
              <a:latin typeface="Times New Roman" panose="02020603050405020304" pitchFamily="18" charset="0"/>
            </a:rPr>
            <a:t>được</a:t>
          </a:r>
          <a:r>
            <a:rPr lang="en-US" sz="2800" dirty="0" smtClean="0">
              <a:latin typeface="Times New Roman" panose="02020603050405020304" pitchFamily="18" charset="0"/>
            </a:rPr>
            <a:t> </a:t>
          </a:r>
          <a:r>
            <a:rPr lang="en-US" sz="2800" dirty="0" err="1" smtClean="0">
              <a:latin typeface="Times New Roman" panose="02020603050405020304" pitchFamily="18" charset="0"/>
            </a:rPr>
            <a:t>các</a:t>
          </a:r>
          <a:r>
            <a:rPr lang="en-US" sz="2800" dirty="0" smtClean="0">
              <a:latin typeface="Times New Roman" panose="02020603050405020304" pitchFamily="18" charset="0"/>
            </a:rPr>
            <a:t> </a:t>
          </a:r>
          <a:r>
            <a:rPr lang="en-US" sz="2800" dirty="0" err="1" smtClean="0">
              <a:latin typeface="Times New Roman" panose="02020603050405020304" pitchFamily="18" charset="0"/>
            </a:rPr>
            <a:t>mối</a:t>
          </a:r>
          <a:r>
            <a:rPr lang="en-US" sz="2800" dirty="0" smtClean="0">
              <a:latin typeface="Times New Roman" panose="02020603050405020304" pitchFamily="18" charset="0"/>
            </a:rPr>
            <a:t> </a:t>
          </a:r>
          <a:r>
            <a:rPr lang="en-US" sz="2800" dirty="0" err="1" smtClean="0">
              <a:latin typeface="Times New Roman" panose="02020603050405020304" pitchFamily="18" charset="0"/>
            </a:rPr>
            <a:t>quan</a:t>
          </a:r>
          <a:r>
            <a:rPr lang="en-US" sz="2800" dirty="0" smtClean="0">
              <a:latin typeface="Times New Roman" panose="02020603050405020304" pitchFamily="18" charset="0"/>
            </a:rPr>
            <a:t> </a:t>
          </a:r>
          <a:r>
            <a:rPr lang="en-US" sz="2800" dirty="0" err="1" smtClean="0">
              <a:latin typeface="Times New Roman" panose="02020603050405020304" pitchFamily="18" charset="0"/>
            </a:rPr>
            <a:t>hệ</a:t>
          </a:r>
          <a:r>
            <a:rPr lang="en-US" sz="2800" dirty="0" smtClean="0">
              <a:latin typeface="Times New Roman" panose="02020603050405020304" pitchFamily="18" charset="0"/>
            </a:rPr>
            <a:t> </a:t>
          </a:r>
          <a:r>
            <a:rPr lang="en-US" sz="2800" dirty="0" err="1" smtClean="0">
              <a:latin typeface="Times New Roman" panose="02020603050405020304" pitchFamily="18" charset="0"/>
            </a:rPr>
            <a:t>trong</a:t>
          </a:r>
          <a:r>
            <a:rPr lang="en-US" sz="2800" dirty="0" smtClean="0">
              <a:latin typeface="Times New Roman" panose="02020603050405020304" pitchFamily="18" charset="0"/>
            </a:rPr>
            <a:t> </a:t>
          </a:r>
          <a:r>
            <a:rPr lang="en-US" sz="2800" dirty="0" err="1" smtClean="0">
              <a:latin typeface="Times New Roman" panose="02020603050405020304" pitchFamily="18" charset="0"/>
            </a:rPr>
            <a:t>hiện</a:t>
          </a:r>
          <a:r>
            <a:rPr lang="en-US" sz="2800" dirty="0" smtClean="0">
              <a:latin typeface="Times New Roman" panose="02020603050405020304" pitchFamily="18" charset="0"/>
            </a:rPr>
            <a:t> </a:t>
          </a:r>
          <a:r>
            <a:rPr lang="en-US" sz="2800" dirty="0" err="1" smtClean="0">
              <a:latin typeface="Times New Roman" panose="02020603050405020304" pitchFamily="18" charset="0"/>
            </a:rPr>
            <a:t>tượng</a:t>
          </a:r>
          <a:r>
            <a:rPr lang="en-US" sz="2800" dirty="0" smtClean="0">
              <a:latin typeface="Times New Roman" panose="02020603050405020304" pitchFamily="18" charset="0"/>
            </a:rPr>
            <a:t>, </a:t>
          </a:r>
          <a:r>
            <a:rPr lang="en-US" sz="2800" dirty="0" err="1" smtClean="0">
              <a:latin typeface="Times New Roman" panose="02020603050405020304" pitchFamily="18" charset="0"/>
            </a:rPr>
            <a:t>sự</a:t>
          </a:r>
          <a:r>
            <a:rPr lang="en-US" sz="2800" dirty="0" smtClean="0">
              <a:latin typeface="Times New Roman" panose="02020603050405020304" pitchFamily="18" charset="0"/>
            </a:rPr>
            <a:t> </a:t>
          </a:r>
          <a:r>
            <a:rPr lang="en-US" sz="2800" dirty="0" err="1" smtClean="0">
              <a:latin typeface="Times New Roman" panose="02020603050405020304" pitchFamily="18" charset="0"/>
            </a:rPr>
            <a:t>kiện</a:t>
          </a:r>
          <a:r>
            <a:rPr lang="en-US" sz="2800" dirty="0" smtClean="0">
              <a:latin typeface="Times New Roman" panose="02020603050405020304" pitchFamily="18" charset="0"/>
            </a:rPr>
            <a:t>, </a:t>
          </a:r>
          <a:r>
            <a:rPr lang="en-US" sz="2800" dirty="0" err="1" smtClean="0">
              <a:latin typeface="Times New Roman" panose="02020603050405020304" pitchFamily="18" charset="0"/>
            </a:rPr>
            <a:t>tự</a:t>
          </a:r>
          <a:r>
            <a:rPr lang="en-US" sz="2800" dirty="0" smtClean="0">
              <a:latin typeface="Times New Roman" panose="02020603050405020304" pitchFamily="18" charset="0"/>
            </a:rPr>
            <a:t> </a:t>
          </a:r>
          <a:r>
            <a:rPr lang="en-US" sz="2800" dirty="0" err="1" smtClean="0">
              <a:latin typeface="Times New Roman" panose="02020603050405020304" pitchFamily="18" charset="0"/>
            </a:rPr>
            <a:t>diễn</a:t>
          </a:r>
          <a:r>
            <a:rPr lang="en-US" sz="2800" dirty="0" smtClean="0">
              <a:latin typeface="Times New Roman" panose="02020603050405020304" pitchFamily="18" charset="0"/>
            </a:rPr>
            <a:t> </a:t>
          </a:r>
          <a:r>
            <a:rPr lang="en-US" sz="2800" dirty="0" err="1" smtClean="0">
              <a:latin typeface="Times New Roman" panose="02020603050405020304" pitchFamily="18" charset="0"/>
            </a:rPr>
            <a:t>giải</a:t>
          </a:r>
          <a:r>
            <a:rPr lang="en-US" sz="2800" dirty="0" smtClean="0">
              <a:latin typeface="Times New Roman" panose="02020603050405020304" pitchFamily="18" charset="0"/>
            </a:rPr>
            <a:t> </a:t>
          </a:r>
          <a:r>
            <a:rPr lang="en-US" sz="2800" dirty="0" err="1" smtClean="0">
              <a:latin typeface="Times New Roman" panose="02020603050405020304" pitchFamily="18" charset="0"/>
            </a:rPr>
            <a:t>hoặc</a:t>
          </a:r>
          <a:r>
            <a:rPr lang="en-US" sz="2800" dirty="0" smtClean="0">
              <a:latin typeface="Times New Roman" panose="02020603050405020304" pitchFamily="18" charset="0"/>
            </a:rPr>
            <a:t> </a:t>
          </a:r>
          <a:r>
            <a:rPr lang="en-US" sz="2800" dirty="0" err="1" smtClean="0">
              <a:latin typeface="Times New Roman" panose="02020603050405020304" pitchFamily="18" charset="0"/>
            </a:rPr>
            <a:t>đưa</a:t>
          </a:r>
          <a:r>
            <a:rPr lang="en-US" sz="2800" dirty="0" smtClean="0">
              <a:latin typeface="Times New Roman" panose="02020603050405020304" pitchFamily="18" charset="0"/>
            </a:rPr>
            <a:t> </a:t>
          </a:r>
          <a:r>
            <a:rPr lang="en-US" sz="2800" dirty="0" err="1" smtClean="0">
              <a:latin typeface="Times New Roman" panose="02020603050405020304" pitchFamily="18" charset="0"/>
            </a:rPr>
            <a:t>ra</a:t>
          </a:r>
          <a:r>
            <a:rPr lang="en-US" sz="2800" dirty="0" smtClean="0">
              <a:latin typeface="Times New Roman" panose="02020603050405020304" pitchFamily="18" charset="0"/>
            </a:rPr>
            <a:t> </a:t>
          </a:r>
          <a:r>
            <a:rPr lang="en-US" sz="2800" dirty="0" err="1" smtClean="0">
              <a:latin typeface="Times New Roman" panose="02020603050405020304" pitchFamily="18" charset="0"/>
            </a:rPr>
            <a:t>kết</a:t>
          </a:r>
          <a:r>
            <a:rPr lang="en-US" sz="2800" dirty="0" smtClean="0">
              <a:latin typeface="Times New Roman" panose="02020603050405020304" pitchFamily="18" charset="0"/>
            </a:rPr>
            <a:t> </a:t>
          </a:r>
          <a:r>
            <a:rPr lang="en-US" sz="2800" dirty="0" err="1" smtClean="0">
              <a:latin typeface="Times New Roman" panose="02020603050405020304" pitchFamily="18" charset="0"/>
            </a:rPr>
            <a:t>luận</a:t>
          </a:r>
          <a:r>
            <a:rPr lang="en-US" sz="2800" dirty="0" smtClean="0">
              <a:latin typeface="Times New Roman" panose="02020603050405020304" pitchFamily="18" charset="0"/>
            </a:rPr>
            <a:t> </a:t>
          </a:r>
          <a:r>
            <a:rPr lang="en-US" sz="2800" dirty="0" err="1" smtClean="0">
              <a:latin typeface="Times New Roman" panose="02020603050405020304" pitchFamily="18" charset="0"/>
            </a:rPr>
            <a:t>riêng</a:t>
          </a:r>
          <a:r>
            <a:rPr lang="en-US" sz="2800" dirty="0" smtClean="0">
              <a:latin typeface="Times New Roman" panose="02020603050405020304" pitchFamily="18" charset="0"/>
            </a:rPr>
            <a:t>, do </a:t>
          </a:r>
          <a:r>
            <a:rPr lang="en-US" sz="2800" dirty="0" err="1" smtClean="0">
              <a:latin typeface="Times New Roman" panose="02020603050405020304" pitchFamily="18" charset="0"/>
            </a:rPr>
            <a:t>đó</a:t>
          </a:r>
          <a:r>
            <a:rPr lang="en-US" sz="2800" dirty="0" smtClean="0">
              <a:latin typeface="Times New Roman" panose="02020603050405020304" pitchFamily="18" charset="0"/>
            </a:rPr>
            <a:t> </a:t>
          </a:r>
          <a:r>
            <a:rPr lang="en-US" sz="2800" dirty="0" err="1" smtClean="0">
              <a:latin typeface="Times New Roman" panose="02020603050405020304" pitchFamily="18" charset="0"/>
            </a:rPr>
            <a:t>phát</a:t>
          </a:r>
          <a:r>
            <a:rPr lang="en-US" sz="2800" dirty="0" smtClean="0">
              <a:latin typeface="Times New Roman" panose="02020603050405020304" pitchFamily="18" charset="0"/>
            </a:rPr>
            <a:t> </a:t>
          </a:r>
          <a:r>
            <a:rPr lang="en-US" sz="2800" dirty="0" err="1" smtClean="0">
              <a:latin typeface="Times New Roman" panose="02020603050405020304" pitchFamily="18" charset="0"/>
            </a:rPr>
            <a:t>triển</a:t>
          </a:r>
          <a:r>
            <a:rPr lang="en-US" sz="2800" dirty="0" smtClean="0">
              <a:latin typeface="Times New Roman" panose="02020603050405020304" pitchFamily="18" charset="0"/>
            </a:rPr>
            <a:t> </a:t>
          </a:r>
          <a:r>
            <a:rPr lang="en-US" sz="2800" dirty="0" err="1" smtClean="0">
              <a:latin typeface="Times New Roman" panose="02020603050405020304" pitchFamily="18" charset="0"/>
            </a:rPr>
            <a:t>được</a:t>
          </a:r>
          <a:r>
            <a:rPr lang="en-US" sz="2800" dirty="0" smtClean="0">
              <a:latin typeface="Times New Roman" panose="02020603050405020304" pitchFamily="18" charset="0"/>
            </a:rPr>
            <a:t> </a:t>
          </a:r>
          <a:r>
            <a:rPr lang="en-US" sz="2800" dirty="0" err="1" smtClean="0">
              <a:latin typeface="Times New Roman" panose="02020603050405020304" pitchFamily="18" charset="0"/>
            </a:rPr>
            <a:t>tư</a:t>
          </a:r>
          <a:r>
            <a:rPr lang="en-US" sz="2800" dirty="0" smtClean="0">
              <a:latin typeface="Times New Roman" panose="02020603050405020304" pitchFamily="18" charset="0"/>
            </a:rPr>
            <a:t> </a:t>
          </a:r>
          <a:r>
            <a:rPr lang="en-US" sz="2800" dirty="0" err="1" smtClean="0">
              <a:latin typeface="Times New Roman" panose="02020603050405020304" pitchFamily="18" charset="0"/>
            </a:rPr>
            <a:t>duy</a:t>
          </a:r>
          <a:r>
            <a:rPr lang="en-US" sz="2800" dirty="0" smtClean="0">
              <a:latin typeface="Times New Roman" panose="02020603050405020304" pitchFamily="18" charset="0"/>
            </a:rPr>
            <a:t> logic.</a:t>
          </a:r>
          <a:endParaRPr lang="en-US" sz="2800" dirty="0"/>
        </a:p>
      </dgm:t>
    </dgm:pt>
    <dgm:pt modelId="{7A42DF60-1C0F-4ED2-AFCC-008F3ADE3C6A}" type="parTrans" cxnId="{D2C843B4-FFF5-4F2F-9C7D-77A63215FECD}">
      <dgm:prSet/>
      <dgm:spPr/>
      <dgm:t>
        <a:bodyPr/>
        <a:lstStyle/>
        <a:p>
          <a:endParaRPr lang="en-US"/>
        </a:p>
      </dgm:t>
    </dgm:pt>
    <dgm:pt modelId="{88B68BF6-9C90-48CD-9A21-7F31C8F5E833}" type="sibTrans" cxnId="{D2C843B4-FFF5-4F2F-9C7D-77A63215FECD}">
      <dgm:prSet/>
      <dgm:spPr/>
      <dgm:t>
        <a:bodyPr/>
        <a:lstStyle/>
        <a:p>
          <a:endParaRPr lang="en-US"/>
        </a:p>
      </dgm:t>
    </dgm:pt>
    <dgm:pt modelId="{E9CFCDBD-0243-48AF-B2E6-C651EE109FF9}">
      <dgm:prSet phldrT="[Text]" custT="1"/>
      <dgm:spPr/>
      <dgm:t>
        <a:bodyPr/>
        <a:lstStyle/>
        <a:p>
          <a:r>
            <a:rPr lang="es-ES_tradnl" sz="4400" b="1" dirty="0" err="1" smtClean="0">
              <a:solidFill>
                <a:srgbClr val="002060"/>
              </a:solidFill>
              <a:latin typeface="Times New Roman" panose="02020603050405020304" pitchFamily="18" charset="0"/>
            </a:rPr>
            <a:t>Ví</a:t>
          </a:r>
          <a:r>
            <a:rPr lang="es-ES_tradnl" sz="4400" b="1" dirty="0" smtClean="0">
              <a:solidFill>
                <a:srgbClr val="002060"/>
              </a:solidFill>
              <a:latin typeface="Times New Roman" panose="02020603050405020304" pitchFamily="18" charset="0"/>
            </a:rPr>
            <a:t> </a:t>
          </a:r>
          <a:r>
            <a:rPr lang="es-ES_tradnl" sz="4400" b="1" dirty="0" err="1" smtClean="0">
              <a:solidFill>
                <a:srgbClr val="002060"/>
              </a:solidFill>
              <a:latin typeface="Times New Roman" panose="02020603050405020304" pitchFamily="18" charset="0"/>
            </a:rPr>
            <a:t>dụ</a:t>
          </a:r>
          <a:endParaRPr lang="en-US" sz="4400" b="1" dirty="0">
            <a:solidFill>
              <a:srgbClr val="002060"/>
            </a:solidFill>
          </a:endParaRPr>
        </a:p>
      </dgm:t>
    </dgm:pt>
    <dgm:pt modelId="{CF66B611-ACD8-464A-8BE4-62E4BA0DAF8A}" type="parTrans" cxnId="{3962513D-BE56-4497-9327-8DA4FBF07373}">
      <dgm:prSet/>
      <dgm:spPr/>
      <dgm:t>
        <a:bodyPr/>
        <a:lstStyle/>
        <a:p>
          <a:endParaRPr lang="en-US"/>
        </a:p>
      </dgm:t>
    </dgm:pt>
    <dgm:pt modelId="{D9CD2AB9-33B8-4CEA-82FC-2D408AD4DB8A}" type="sibTrans" cxnId="{3962513D-BE56-4497-9327-8DA4FBF07373}">
      <dgm:prSet/>
      <dgm:spPr/>
      <dgm:t>
        <a:bodyPr/>
        <a:lstStyle/>
        <a:p>
          <a:endParaRPr lang="en-US"/>
        </a:p>
      </dgm:t>
    </dgm:pt>
    <dgm:pt modelId="{7E4AF80A-87B2-47DB-B6FB-2A2C237DDC4C}">
      <dgm:prSet phldrT="[Text]" custT="1"/>
      <dgm:spPr/>
      <dgm:t>
        <a:bodyPr/>
        <a:lstStyle/>
        <a:p>
          <a:pPr algn="just"/>
          <a:r>
            <a:rPr lang="en-US" sz="2800" dirty="0" err="1" smtClean="0">
              <a:latin typeface="Times New Roman" panose="02020603050405020304" pitchFamily="18" charset="0"/>
            </a:rPr>
            <a:t>Tại</a:t>
          </a:r>
          <a:r>
            <a:rPr lang="en-US" sz="2800" dirty="0" smtClean="0">
              <a:latin typeface="Times New Roman" panose="02020603050405020304" pitchFamily="18" charset="0"/>
            </a:rPr>
            <a:t> </a:t>
          </a:r>
          <a:r>
            <a:rPr lang="en-US" sz="2800" dirty="0" err="1" smtClean="0">
              <a:latin typeface="Times New Roman" panose="02020603050405020304" pitchFamily="18" charset="0"/>
            </a:rPr>
            <a:t>sao</a:t>
          </a:r>
          <a:r>
            <a:rPr lang="en-US" sz="2800" dirty="0" smtClean="0">
              <a:latin typeface="Times New Roman" panose="02020603050405020304" pitchFamily="18" charset="0"/>
            </a:rPr>
            <a:t> ? </a:t>
          </a:r>
        </a:p>
        <a:p>
          <a:pPr algn="just"/>
          <a:r>
            <a:rPr lang="en-US" sz="2800" dirty="0" err="1" smtClean="0">
              <a:latin typeface="Times New Roman" panose="02020603050405020304" pitchFamily="18" charset="0"/>
            </a:rPr>
            <a:t>Em</a:t>
          </a:r>
          <a:r>
            <a:rPr lang="en-US" sz="2800" dirty="0" smtClean="0">
              <a:latin typeface="Times New Roman" panose="02020603050405020304" pitchFamily="18" charset="0"/>
            </a:rPr>
            <a:t> có </a:t>
          </a:r>
          <a:r>
            <a:rPr lang="en-US" sz="2800" dirty="0" err="1" smtClean="0">
              <a:latin typeface="Times New Roman" panose="02020603050405020304" pitchFamily="18" charset="0"/>
            </a:rPr>
            <a:t>nhận</a:t>
          </a:r>
          <a:r>
            <a:rPr lang="en-US" sz="2800" dirty="0" smtClean="0">
              <a:latin typeface="Times New Roman" panose="02020603050405020304" pitchFamily="18" charset="0"/>
            </a:rPr>
            <a:t> </a:t>
          </a:r>
          <a:r>
            <a:rPr lang="en-US" sz="2800" dirty="0" err="1" smtClean="0">
              <a:latin typeface="Times New Roman" panose="02020603050405020304" pitchFamily="18" charset="0"/>
            </a:rPr>
            <a:t>xét</a:t>
          </a:r>
          <a:r>
            <a:rPr lang="en-US" sz="2800" dirty="0" smtClean="0">
              <a:latin typeface="Times New Roman" panose="02020603050405020304" pitchFamily="18" charset="0"/>
            </a:rPr>
            <a:t> </a:t>
          </a:r>
          <a:r>
            <a:rPr lang="en-US" sz="2800" dirty="0" err="1" smtClean="0">
              <a:latin typeface="Times New Roman" panose="02020603050405020304" pitchFamily="18" charset="0"/>
            </a:rPr>
            <a:t>gì</a:t>
          </a:r>
          <a:r>
            <a:rPr lang="en-US" sz="2800" dirty="0" smtClean="0">
              <a:latin typeface="Times New Roman" panose="02020603050405020304" pitchFamily="18" charset="0"/>
            </a:rPr>
            <a:t> ? </a:t>
          </a:r>
        </a:p>
        <a:p>
          <a:pPr algn="just"/>
          <a:r>
            <a:rPr lang="en-US" sz="2800" dirty="0" err="1" smtClean="0">
              <a:latin typeface="Times New Roman" panose="02020603050405020304" pitchFamily="18" charset="0"/>
            </a:rPr>
            <a:t>Em</a:t>
          </a:r>
          <a:r>
            <a:rPr lang="en-US" sz="2800" dirty="0" smtClean="0">
              <a:latin typeface="Times New Roman" panose="02020603050405020304" pitchFamily="18" charset="0"/>
            </a:rPr>
            <a:t> có </a:t>
          </a:r>
          <a:r>
            <a:rPr lang="en-US" sz="2800" dirty="0" err="1" smtClean="0">
              <a:latin typeface="Times New Roman" panose="02020603050405020304" pitchFamily="18" charset="0"/>
            </a:rPr>
            <a:t>thể</a:t>
          </a:r>
          <a:r>
            <a:rPr lang="en-US" sz="2800" dirty="0" smtClean="0">
              <a:latin typeface="Times New Roman" panose="02020603050405020304" pitchFamily="18" charset="0"/>
            </a:rPr>
            <a:t> </a:t>
          </a:r>
          <a:r>
            <a:rPr lang="en-US" sz="2800" dirty="0" err="1" smtClean="0">
              <a:latin typeface="Times New Roman" panose="02020603050405020304" pitchFamily="18" charset="0"/>
            </a:rPr>
            <a:t>diễn</a:t>
          </a:r>
          <a:r>
            <a:rPr lang="en-US" sz="2800" dirty="0" smtClean="0">
              <a:latin typeface="Times New Roman" panose="02020603050405020304" pitchFamily="18" charset="0"/>
            </a:rPr>
            <a:t> </a:t>
          </a:r>
          <a:r>
            <a:rPr lang="en-US" sz="2800" dirty="0" err="1" smtClean="0">
              <a:latin typeface="Times New Roman" panose="02020603050405020304" pitchFamily="18" charset="0"/>
            </a:rPr>
            <a:t>đạt</a:t>
          </a:r>
          <a:r>
            <a:rPr lang="en-US" sz="2800" dirty="0" smtClean="0">
              <a:latin typeface="Times New Roman" panose="02020603050405020304" pitchFamily="18" charset="0"/>
            </a:rPr>
            <a:t> </a:t>
          </a:r>
          <a:r>
            <a:rPr lang="en-US" sz="2800" dirty="0" err="1" smtClean="0">
              <a:latin typeface="Times New Roman" panose="02020603050405020304" pitchFamily="18" charset="0"/>
            </a:rPr>
            <a:t>như</a:t>
          </a:r>
          <a:r>
            <a:rPr lang="en-US" sz="2800" dirty="0" smtClean="0">
              <a:latin typeface="Times New Roman" panose="02020603050405020304" pitchFamily="18" charset="0"/>
            </a:rPr>
            <a:t> </a:t>
          </a:r>
          <a:r>
            <a:rPr lang="en-US" sz="2800" dirty="0" err="1" smtClean="0">
              <a:latin typeface="Times New Roman" panose="02020603050405020304" pitchFamily="18" charset="0"/>
            </a:rPr>
            <a:t>thế</a:t>
          </a:r>
          <a:r>
            <a:rPr lang="en-US" sz="2800" dirty="0" smtClean="0">
              <a:latin typeface="Times New Roman" panose="02020603050405020304" pitchFamily="18" charset="0"/>
            </a:rPr>
            <a:t> </a:t>
          </a:r>
          <a:r>
            <a:rPr lang="en-US" sz="2800" dirty="0" err="1" smtClean="0">
              <a:latin typeface="Times New Roman" panose="02020603050405020304" pitchFamily="18" charset="0"/>
            </a:rPr>
            <a:t>nào</a:t>
          </a:r>
          <a:r>
            <a:rPr lang="en-US" sz="2800" dirty="0" smtClean="0">
              <a:latin typeface="Times New Roman" panose="02020603050405020304" pitchFamily="18" charset="0"/>
            </a:rPr>
            <a:t> ?</a:t>
          </a:r>
        </a:p>
      </dgm:t>
    </dgm:pt>
    <dgm:pt modelId="{A01141E9-1DE9-452A-9594-850B0FDA4312}" type="parTrans" cxnId="{2A4ED9B1-9B55-41AC-9A29-0430177DB9BC}">
      <dgm:prSet/>
      <dgm:spPr/>
      <dgm:t>
        <a:bodyPr/>
        <a:lstStyle/>
        <a:p>
          <a:endParaRPr lang="en-US"/>
        </a:p>
      </dgm:t>
    </dgm:pt>
    <dgm:pt modelId="{F1F91036-30C6-4BCF-924F-D772EF418760}" type="sibTrans" cxnId="{2A4ED9B1-9B55-41AC-9A29-0430177DB9BC}">
      <dgm:prSet/>
      <dgm:spPr/>
      <dgm:t>
        <a:bodyPr/>
        <a:lstStyle/>
        <a:p>
          <a:endParaRPr lang="en-US"/>
        </a:p>
      </dgm:t>
    </dgm:pt>
    <dgm:pt modelId="{6C596EB7-986C-402F-AB8D-02A6A946BE9C}">
      <dgm:prSet phldrT="[Text]" custT="1"/>
      <dgm:spPr/>
      <dgm:t>
        <a:bodyPr/>
        <a:lstStyle/>
        <a:p>
          <a:r>
            <a:rPr lang="es-ES_tradnl" sz="4800" b="1" dirty="0" smtClean="0">
              <a:solidFill>
                <a:srgbClr val="002060"/>
              </a:solidFill>
              <a:latin typeface="Times New Roman" panose="02020603050405020304" pitchFamily="18" charset="0"/>
            </a:rPr>
            <a:t>Mục </a:t>
          </a:r>
          <a:r>
            <a:rPr lang="es-ES_tradnl" sz="4800" b="1" dirty="0" err="1" smtClean="0">
              <a:solidFill>
                <a:srgbClr val="002060"/>
              </a:solidFill>
              <a:latin typeface="Times New Roman" panose="02020603050405020304" pitchFamily="18" charset="0"/>
            </a:rPr>
            <a:t>tiêu</a:t>
          </a:r>
          <a:r>
            <a:rPr lang="es-ES_tradnl" sz="4800" b="1" dirty="0" smtClean="0">
              <a:solidFill>
                <a:srgbClr val="002060"/>
              </a:solidFill>
              <a:latin typeface="Times New Roman" panose="02020603050405020304" pitchFamily="18" charset="0"/>
            </a:rPr>
            <a:t> </a:t>
          </a:r>
          <a:endParaRPr lang="en-US" sz="4800" b="1" dirty="0">
            <a:solidFill>
              <a:srgbClr val="002060"/>
            </a:solidFill>
          </a:endParaRPr>
        </a:p>
      </dgm:t>
    </dgm:pt>
    <dgm:pt modelId="{6B724ADE-748F-4109-AB75-EC808B3FA7A8}" type="sibTrans" cxnId="{4CE175D7-FAD8-4ABB-80E6-501BD1CFD0B2}">
      <dgm:prSet/>
      <dgm:spPr/>
      <dgm:t>
        <a:bodyPr/>
        <a:lstStyle/>
        <a:p>
          <a:endParaRPr lang="en-US"/>
        </a:p>
      </dgm:t>
    </dgm:pt>
    <dgm:pt modelId="{F030C528-CDE9-4EC5-9160-1207489D50D2}" type="parTrans" cxnId="{4CE175D7-FAD8-4ABB-80E6-501BD1CFD0B2}">
      <dgm:prSet/>
      <dgm:spPr/>
      <dgm:t>
        <a:bodyPr/>
        <a:lstStyle/>
        <a:p>
          <a:endParaRPr lang="en-US"/>
        </a:p>
      </dgm:t>
    </dgm:pt>
    <dgm:pt modelId="{0B6A2BD7-A4F4-4FD7-8AAA-BEF4BC7485BD}" type="pres">
      <dgm:prSet presAssocID="{A0B2DB7E-874E-47F0-99B5-0A70D269E56E}" presName="theList" presStyleCnt="0">
        <dgm:presLayoutVars>
          <dgm:dir/>
          <dgm:animLvl val="lvl"/>
          <dgm:resizeHandles val="exact"/>
        </dgm:presLayoutVars>
      </dgm:prSet>
      <dgm:spPr/>
      <dgm:t>
        <a:bodyPr/>
        <a:lstStyle/>
        <a:p>
          <a:endParaRPr lang="en-US"/>
        </a:p>
      </dgm:t>
    </dgm:pt>
    <dgm:pt modelId="{BF04B7A5-8B89-4038-8D68-26CF3027763A}" type="pres">
      <dgm:prSet presAssocID="{6C596EB7-986C-402F-AB8D-02A6A946BE9C}" presName="compNode" presStyleCnt="0"/>
      <dgm:spPr/>
    </dgm:pt>
    <dgm:pt modelId="{C1577E5C-2977-4ED2-BA1E-040368FCA304}" type="pres">
      <dgm:prSet presAssocID="{6C596EB7-986C-402F-AB8D-02A6A946BE9C}" presName="aNode" presStyleLbl="bgShp" presStyleIdx="0" presStyleCnt="3"/>
      <dgm:spPr/>
      <dgm:t>
        <a:bodyPr/>
        <a:lstStyle/>
        <a:p>
          <a:endParaRPr lang="en-US"/>
        </a:p>
      </dgm:t>
    </dgm:pt>
    <dgm:pt modelId="{C539507A-FD91-49FC-BB6C-B50F74F2846D}" type="pres">
      <dgm:prSet presAssocID="{6C596EB7-986C-402F-AB8D-02A6A946BE9C}" presName="textNode" presStyleLbl="bgShp" presStyleIdx="0" presStyleCnt="3"/>
      <dgm:spPr/>
      <dgm:t>
        <a:bodyPr/>
        <a:lstStyle/>
        <a:p>
          <a:endParaRPr lang="en-US"/>
        </a:p>
      </dgm:t>
    </dgm:pt>
    <dgm:pt modelId="{F672755F-50EB-4974-AB49-D250349E27AC}" type="pres">
      <dgm:prSet presAssocID="{6C596EB7-986C-402F-AB8D-02A6A946BE9C}" presName="compChildNode" presStyleCnt="0"/>
      <dgm:spPr/>
    </dgm:pt>
    <dgm:pt modelId="{A430D35C-D5F5-4E53-AED5-6F7318240DC8}" type="pres">
      <dgm:prSet presAssocID="{6C596EB7-986C-402F-AB8D-02A6A946BE9C}" presName="theInnerList" presStyleCnt="0"/>
      <dgm:spPr/>
    </dgm:pt>
    <dgm:pt modelId="{8748B159-BEDD-4807-8317-EF5241BE8725}" type="pres">
      <dgm:prSet presAssocID="{C7E66429-094E-4201-B082-5F56485FD3F8}" presName="childNode" presStyleLbl="node1" presStyleIdx="0" presStyleCnt="3" custScaleX="114396" custScaleY="123488">
        <dgm:presLayoutVars>
          <dgm:bulletEnabled val="1"/>
        </dgm:presLayoutVars>
      </dgm:prSet>
      <dgm:spPr/>
      <dgm:t>
        <a:bodyPr/>
        <a:lstStyle/>
        <a:p>
          <a:endParaRPr lang="en-US"/>
        </a:p>
      </dgm:t>
    </dgm:pt>
    <dgm:pt modelId="{FCD5FA93-4675-4FCE-B20D-E67E14B45B38}" type="pres">
      <dgm:prSet presAssocID="{6C596EB7-986C-402F-AB8D-02A6A946BE9C}" presName="aSpace" presStyleCnt="0"/>
      <dgm:spPr/>
    </dgm:pt>
    <dgm:pt modelId="{EA94C58B-70FF-44CD-97ED-7E02C84FE5F8}" type="pres">
      <dgm:prSet presAssocID="{6CCC48ED-D858-448D-B1EE-6164092A0D2A}" presName="compNode" presStyleCnt="0"/>
      <dgm:spPr/>
    </dgm:pt>
    <dgm:pt modelId="{347DAA91-A737-435C-B714-665E219DC263}" type="pres">
      <dgm:prSet presAssocID="{6CCC48ED-D858-448D-B1EE-6164092A0D2A}" presName="aNode" presStyleLbl="bgShp" presStyleIdx="1" presStyleCnt="3"/>
      <dgm:spPr/>
      <dgm:t>
        <a:bodyPr/>
        <a:lstStyle/>
        <a:p>
          <a:endParaRPr lang="en-US"/>
        </a:p>
      </dgm:t>
    </dgm:pt>
    <dgm:pt modelId="{899BF3BB-35CA-4767-879F-7F4F3F2E6B41}" type="pres">
      <dgm:prSet presAssocID="{6CCC48ED-D858-448D-B1EE-6164092A0D2A}" presName="textNode" presStyleLbl="bgShp" presStyleIdx="1" presStyleCnt="3"/>
      <dgm:spPr/>
      <dgm:t>
        <a:bodyPr/>
        <a:lstStyle/>
        <a:p>
          <a:endParaRPr lang="en-US"/>
        </a:p>
      </dgm:t>
    </dgm:pt>
    <dgm:pt modelId="{A4144E40-093E-44EB-88BF-4C2A4371954B}" type="pres">
      <dgm:prSet presAssocID="{6CCC48ED-D858-448D-B1EE-6164092A0D2A}" presName="compChildNode" presStyleCnt="0"/>
      <dgm:spPr/>
    </dgm:pt>
    <dgm:pt modelId="{33CD7F6B-8018-42B9-86C6-F756ECBA133B}" type="pres">
      <dgm:prSet presAssocID="{6CCC48ED-D858-448D-B1EE-6164092A0D2A}" presName="theInnerList" presStyleCnt="0"/>
      <dgm:spPr/>
    </dgm:pt>
    <dgm:pt modelId="{66F9F8D3-5FDE-4087-8E28-601145EC9D11}" type="pres">
      <dgm:prSet presAssocID="{BBA2CEA7-2F90-48AA-92E3-B3ED0D9F86BE}" presName="childNode" presStyleLbl="node1" presStyleIdx="1" presStyleCnt="3" custScaleX="116092" custScaleY="112845">
        <dgm:presLayoutVars>
          <dgm:bulletEnabled val="1"/>
        </dgm:presLayoutVars>
      </dgm:prSet>
      <dgm:spPr/>
      <dgm:t>
        <a:bodyPr/>
        <a:lstStyle/>
        <a:p>
          <a:endParaRPr lang="en-US"/>
        </a:p>
      </dgm:t>
    </dgm:pt>
    <dgm:pt modelId="{88A127BE-E577-4860-B275-C8FA7CAA2951}" type="pres">
      <dgm:prSet presAssocID="{6CCC48ED-D858-448D-B1EE-6164092A0D2A}" presName="aSpace" presStyleCnt="0"/>
      <dgm:spPr/>
    </dgm:pt>
    <dgm:pt modelId="{0D0E92BA-B08D-46B0-BB43-042486C37EAA}" type="pres">
      <dgm:prSet presAssocID="{E9CFCDBD-0243-48AF-B2E6-C651EE109FF9}" presName="compNode" presStyleCnt="0"/>
      <dgm:spPr/>
    </dgm:pt>
    <dgm:pt modelId="{6ABBA5AC-52D0-4149-8AB8-0BE4B3A566ED}" type="pres">
      <dgm:prSet presAssocID="{E9CFCDBD-0243-48AF-B2E6-C651EE109FF9}" presName="aNode" presStyleLbl="bgShp" presStyleIdx="2" presStyleCnt="3"/>
      <dgm:spPr/>
      <dgm:t>
        <a:bodyPr/>
        <a:lstStyle/>
        <a:p>
          <a:endParaRPr lang="en-US"/>
        </a:p>
      </dgm:t>
    </dgm:pt>
    <dgm:pt modelId="{E89AEA23-014A-4E2C-BE2F-DE9FEA95ED46}" type="pres">
      <dgm:prSet presAssocID="{E9CFCDBD-0243-48AF-B2E6-C651EE109FF9}" presName="textNode" presStyleLbl="bgShp" presStyleIdx="2" presStyleCnt="3"/>
      <dgm:spPr/>
      <dgm:t>
        <a:bodyPr/>
        <a:lstStyle/>
        <a:p>
          <a:endParaRPr lang="en-US"/>
        </a:p>
      </dgm:t>
    </dgm:pt>
    <dgm:pt modelId="{D5750F9A-5B26-4C64-B1F9-F1D126D75610}" type="pres">
      <dgm:prSet presAssocID="{E9CFCDBD-0243-48AF-B2E6-C651EE109FF9}" presName="compChildNode" presStyleCnt="0"/>
      <dgm:spPr/>
    </dgm:pt>
    <dgm:pt modelId="{CBCEA0F1-0B23-41C8-A581-3F366EEB0D96}" type="pres">
      <dgm:prSet presAssocID="{E9CFCDBD-0243-48AF-B2E6-C651EE109FF9}" presName="theInnerList" presStyleCnt="0"/>
      <dgm:spPr/>
    </dgm:pt>
    <dgm:pt modelId="{F7B0920D-8DAA-4EF7-B51D-E055A4788A44}" type="pres">
      <dgm:prSet presAssocID="{7E4AF80A-87B2-47DB-B6FB-2A2C237DDC4C}" presName="childNode" presStyleLbl="node1" presStyleIdx="2" presStyleCnt="3" custScaleX="115698" custScaleY="116715">
        <dgm:presLayoutVars>
          <dgm:bulletEnabled val="1"/>
        </dgm:presLayoutVars>
      </dgm:prSet>
      <dgm:spPr/>
      <dgm:t>
        <a:bodyPr/>
        <a:lstStyle/>
        <a:p>
          <a:endParaRPr lang="en-US"/>
        </a:p>
      </dgm:t>
    </dgm:pt>
  </dgm:ptLst>
  <dgm:cxnLst>
    <dgm:cxn modelId="{D2C843B4-FFF5-4F2F-9C7D-77A63215FECD}" srcId="{6CCC48ED-D858-448D-B1EE-6164092A0D2A}" destId="{BBA2CEA7-2F90-48AA-92E3-B3ED0D9F86BE}" srcOrd="0" destOrd="0" parTransId="{7A42DF60-1C0F-4ED2-AFCC-008F3ADE3C6A}" sibTransId="{88B68BF6-9C90-48CD-9A21-7F31C8F5E833}"/>
    <dgm:cxn modelId="{BF17416C-EDF2-4C04-8B03-C5507323592F}" type="presOf" srcId="{C7E66429-094E-4201-B082-5F56485FD3F8}" destId="{8748B159-BEDD-4807-8317-EF5241BE8725}" srcOrd="0" destOrd="0" presId="urn:microsoft.com/office/officeart/2005/8/layout/lProcess2"/>
    <dgm:cxn modelId="{3E23E87E-50D8-4509-AD45-CA8E84EB4549}" type="presOf" srcId="{6CCC48ED-D858-448D-B1EE-6164092A0D2A}" destId="{347DAA91-A737-435C-B714-665E219DC263}" srcOrd="0" destOrd="0" presId="urn:microsoft.com/office/officeart/2005/8/layout/lProcess2"/>
    <dgm:cxn modelId="{7D9BCC0D-EDD2-4ADC-A6B4-80725155A343}" type="presOf" srcId="{6CCC48ED-D858-448D-B1EE-6164092A0D2A}" destId="{899BF3BB-35CA-4767-879F-7F4F3F2E6B41}" srcOrd="1" destOrd="0" presId="urn:microsoft.com/office/officeart/2005/8/layout/lProcess2"/>
    <dgm:cxn modelId="{2A4ED9B1-9B55-41AC-9A29-0430177DB9BC}" srcId="{E9CFCDBD-0243-48AF-B2E6-C651EE109FF9}" destId="{7E4AF80A-87B2-47DB-B6FB-2A2C237DDC4C}" srcOrd="0" destOrd="0" parTransId="{A01141E9-1DE9-452A-9594-850B0FDA4312}" sibTransId="{F1F91036-30C6-4BCF-924F-D772EF418760}"/>
    <dgm:cxn modelId="{81E000D5-76EB-49FA-8F66-C7F5504676BE}" type="presOf" srcId="{E9CFCDBD-0243-48AF-B2E6-C651EE109FF9}" destId="{6ABBA5AC-52D0-4149-8AB8-0BE4B3A566ED}" srcOrd="0" destOrd="0" presId="urn:microsoft.com/office/officeart/2005/8/layout/lProcess2"/>
    <dgm:cxn modelId="{5CD38266-CBD3-452F-B146-97EB6008CD7C}" type="presOf" srcId="{BBA2CEA7-2F90-48AA-92E3-B3ED0D9F86BE}" destId="{66F9F8D3-5FDE-4087-8E28-601145EC9D11}" srcOrd="0" destOrd="0" presId="urn:microsoft.com/office/officeart/2005/8/layout/lProcess2"/>
    <dgm:cxn modelId="{DC4CA79E-9F36-4A77-B5E5-ABCBD7421330}" srcId="{6C596EB7-986C-402F-AB8D-02A6A946BE9C}" destId="{C7E66429-094E-4201-B082-5F56485FD3F8}" srcOrd="0" destOrd="0" parTransId="{71F236C2-63D3-447D-891E-09A419E26D49}" sibTransId="{45003C42-6416-4714-AA9E-DB1A81C25F4B}"/>
    <dgm:cxn modelId="{4CE175D7-FAD8-4ABB-80E6-501BD1CFD0B2}" srcId="{A0B2DB7E-874E-47F0-99B5-0A70D269E56E}" destId="{6C596EB7-986C-402F-AB8D-02A6A946BE9C}" srcOrd="0" destOrd="0" parTransId="{F030C528-CDE9-4EC5-9160-1207489D50D2}" sibTransId="{6B724ADE-748F-4109-AB75-EC808B3FA7A8}"/>
    <dgm:cxn modelId="{94ED2DEC-82B5-49DC-BFE5-1E35650186E1}" type="presOf" srcId="{7E4AF80A-87B2-47DB-B6FB-2A2C237DDC4C}" destId="{F7B0920D-8DAA-4EF7-B51D-E055A4788A44}" srcOrd="0" destOrd="0" presId="urn:microsoft.com/office/officeart/2005/8/layout/lProcess2"/>
    <dgm:cxn modelId="{1BBCFEB3-3143-4228-9F67-9D294DA60C39}" type="presOf" srcId="{E9CFCDBD-0243-48AF-B2E6-C651EE109FF9}" destId="{E89AEA23-014A-4E2C-BE2F-DE9FEA95ED46}" srcOrd="1" destOrd="0" presId="urn:microsoft.com/office/officeart/2005/8/layout/lProcess2"/>
    <dgm:cxn modelId="{D0393743-CD79-4DA8-86A1-DF59E459A8FF}" type="presOf" srcId="{6C596EB7-986C-402F-AB8D-02A6A946BE9C}" destId="{C539507A-FD91-49FC-BB6C-B50F74F2846D}" srcOrd="1" destOrd="0" presId="urn:microsoft.com/office/officeart/2005/8/layout/lProcess2"/>
    <dgm:cxn modelId="{71512C02-3F1B-4794-80D7-336DEFBF5AB1}" srcId="{A0B2DB7E-874E-47F0-99B5-0A70D269E56E}" destId="{6CCC48ED-D858-448D-B1EE-6164092A0D2A}" srcOrd="1" destOrd="0" parTransId="{FDD6810A-03E5-45A9-BC23-FB89D1806DCC}" sibTransId="{933C65F6-9445-4A28-9B6E-46AB2019FFE5}"/>
    <dgm:cxn modelId="{281F3B52-8004-4484-A05E-18DDDA6E5F26}" type="presOf" srcId="{6C596EB7-986C-402F-AB8D-02A6A946BE9C}" destId="{C1577E5C-2977-4ED2-BA1E-040368FCA304}" srcOrd="0" destOrd="0" presId="urn:microsoft.com/office/officeart/2005/8/layout/lProcess2"/>
    <dgm:cxn modelId="{AB19FA8E-DE48-4EAB-A7AD-7F1B1D246277}" type="presOf" srcId="{A0B2DB7E-874E-47F0-99B5-0A70D269E56E}" destId="{0B6A2BD7-A4F4-4FD7-8AAA-BEF4BC7485BD}" srcOrd="0" destOrd="0" presId="urn:microsoft.com/office/officeart/2005/8/layout/lProcess2"/>
    <dgm:cxn modelId="{3962513D-BE56-4497-9327-8DA4FBF07373}" srcId="{A0B2DB7E-874E-47F0-99B5-0A70D269E56E}" destId="{E9CFCDBD-0243-48AF-B2E6-C651EE109FF9}" srcOrd="2" destOrd="0" parTransId="{CF66B611-ACD8-464A-8BE4-62E4BA0DAF8A}" sibTransId="{D9CD2AB9-33B8-4CEA-82FC-2D408AD4DB8A}"/>
    <dgm:cxn modelId="{CBCA7339-C5E0-4491-8DB1-475D63C75600}" type="presParOf" srcId="{0B6A2BD7-A4F4-4FD7-8AAA-BEF4BC7485BD}" destId="{BF04B7A5-8B89-4038-8D68-26CF3027763A}" srcOrd="0" destOrd="0" presId="urn:microsoft.com/office/officeart/2005/8/layout/lProcess2"/>
    <dgm:cxn modelId="{5481CEEB-EC2F-4E73-ACF8-B2D23B75D4AA}" type="presParOf" srcId="{BF04B7A5-8B89-4038-8D68-26CF3027763A}" destId="{C1577E5C-2977-4ED2-BA1E-040368FCA304}" srcOrd="0" destOrd="0" presId="urn:microsoft.com/office/officeart/2005/8/layout/lProcess2"/>
    <dgm:cxn modelId="{519DFD47-67E9-49B0-B99B-5BE0F272F84C}" type="presParOf" srcId="{BF04B7A5-8B89-4038-8D68-26CF3027763A}" destId="{C539507A-FD91-49FC-BB6C-B50F74F2846D}" srcOrd="1" destOrd="0" presId="urn:microsoft.com/office/officeart/2005/8/layout/lProcess2"/>
    <dgm:cxn modelId="{BA357A03-5173-40E6-A776-B8E5EDB6072B}" type="presParOf" srcId="{BF04B7A5-8B89-4038-8D68-26CF3027763A}" destId="{F672755F-50EB-4974-AB49-D250349E27AC}" srcOrd="2" destOrd="0" presId="urn:microsoft.com/office/officeart/2005/8/layout/lProcess2"/>
    <dgm:cxn modelId="{DDEA5465-56A1-400D-9E59-6473D8E95902}" type="presParOf" srcId="{F672755F-50EB-4974-AB49-D250349E27AC}" destId="{A430D35C-D5F5-4E53-AED5-6F7318240DC8}" srcOrd="0" destOrd="0" presId="urn:microsoft.com/office/officeart/2005/8/layout/lProcess2"/>
    <dgm:cxn modelId="{32F6254C-937D-4DF2-A467-7CD093AAF238}" type="presParOf" srcId="{A430D35C-D5F5-4E53-AED5-6F7318240DC8}" destId="{8748B159-BEDD-4807-8317-EF5241BE8725}" srcOrd="0" destOrd="0" presId="urn:microsoft.com/office/officeart/2005/8/layout/lProcess2"/>
    <dgm:cxn modelId="{7C7BA432-705A-4861-98A1-510D678B044C}" type="presParOf" srcId="{0B6A2BD7-A4F4-4FD7-8AAA-BEF4BC7485BD}" destId="{FCD5FA93-4675-4FCE-B20D-E67E14B45B38}" srcOrd="1" destOrd="0" presId="urn:microsoft.com/office/officeart/2005/8/layout/lProcess2"/>
    <dgm:cxn modelId="{79359A21-55AE-4104-B9B2-BD755A447247}" type="presParOf" srcId="{0B6A2BD7-A4F4-4FD7-8AAA-BEF4BC7485BD}" destId="{EA94C58B-70FF-44CD-97ED-7E02C84FE5F8}" srcOrd="2" destOrd="0" presId="urn:microsoft.com/office/officeart/2005/8/layout/lProcess2"/>
    <dgm:cxn modelId="{5AD3A639-CDEE-4B9B-9A0D-5795FA55E898}" type="presParOf" srcId="{EA94C58B-70FF-44CD-97ED-7E02C84FE5F8}" destId="{347DAA91-A737-435C-B714-665E219DC263}" srcOrd="0" destOrd="0" presId="urn:microsoft.com/office/officeart/2005/8/layout/lProcess2"/>
    <dgm:cxn modelId="{56CC09FF-03A1-43F8-BA31-9ACC7AE2F1DC}" type="presParOf" srcId="{EA94C58B-70FF-44CD-97ED-7E02C84FE5F8}" destId="{899BF3BB-35CA-4767-879F-7F4F3F2E6B41}" srcOrd="1" destOrd="0" presId="urn:microsoft.com/office/officeart/2005/8/layout/lProcess2"/>
    <dgm:cxn modelId="{1B18719E-B55D-4EE6-A261-6FA7CAB5E06E}" type="presParOf" srcId="{EA94C58B-70FF-44CD-97ED-7E02C84FE5F8}" destId="{A4144E40-093E-44EB-88BF-4C2A4371954B}" srcOrd="2" destOrd="0" presId="urn:microsoft.com/office/officeart/2005/8/layout/lProcess2"/>
    <dgm:cxn modelId="{C12AEC44-C45A-4343-B0CB-B6058FB725FA}" type="presParOf" srcId="{A4144E40-093E-44EB-88BF-4C2A4371954B}" destId="{33CD7F6B-8018-42B9-86C6-F756ECBA133B}" srcOrd="0" destOrd="0" presId="urn:microsoft.com/office/officeart/2005/8/layout/lProcess2"/>
    <dgm:cxn modelId="{A92681CD-4741-45BA-9B32-A265691A1A5A}" type="presParOf" srcId="{33CD7F6B-8018-42B9-86C6-F756ECBA133B}" destId="{66F9F8D3-5FDE-4087-8E28-601145EC9D11}" srcOrd="0" destOrd="0" presId="urn:microsoft.com/office/officeart/2005/8/layout/lProcess2"/>
    <dgm:cxn modelId="{3A4FBE58-E16D-4CED-96BE-BE860A405ABC}" type="presParOf" srcId="{0B6A2BD7-A4F4-4FD7-8AAA-BEF4BC7485BD}" destId="{88A127BE-E577-4860-B275-C8FA7CAA2951}" srcOrd="3" destOrd="0" presId="urn:microsoft.com/office/officeart/2005/8/layout/lProcess2"/>
    <dgm:cxn modelId="{D9C744A0-2E05-49B6-9667-A3D696394551}" type="presParOf" srcId="{0B6A2BD7-A4F4-4FD7-8AAA-BEF4BC7485BD}" destId="{0D0E92BA-B08D-46B0-BB43-042486C37EAA}" srcOrd="4" destOrd="0" presId="urn:microsoft.com/office/officeart/2005/8/layout/lProcess2"/>
    <dgm:cxn modelId="{A9429CF7-852F-45B8-B782-AB49FC6A9FAC}" type="presParOf" srcId="{0D0E92BA-B08D-46B0-BB43-042486C37EAA}" destId="{6ABBA5AC-52D0-4149-8AB8-0BE4B3A566ED}" srcOrd="0" destOrd="0" presId="urn:microsoft.com/office/officeart/2005/8/layout/lProcess2"/>
    <dgm:cxn modelId="{4AFEFCB8-9923-493F-AB86-DEFB20C416E0}" type="presParOf" srcId="{0D0E92BA-B08D-46B0-BB43-042486C37EAA}" destId="{E89AEA23-014A-4E2C-BE2F-DE9FEA95ED46}" srcOrd="1" destOrd="0" presId="urn:microsoft.com/office/officeart/2005/8/layout/lProcess2"/>
    <dgm:cxn modelId="{D3C306CC-D354-4E5F-9C9D-A5482264ABC4}" type="presParOf" srcId="{0D0E92BA-B08D-46B0-BB43-042486C37EAA}" destId="{D5750F9A-5B26-4C64-B1F9-F1D126D75610}" srcOrd="2" destOrd="0" presId="urn:microsoft.com/office/officeart/2005/8/layout/lProcess2"/>
    <dgm:cxn modelId="{55F289C7-141B-4299-9ADB-7725A42B74E3}" type="presParOf" srcId="{D5750F9A-5B26-4C64-B1F9-F1D126D75610}" destId="{CBCEA0F1-0B23-41C8-A581-3F366EEB0D96}" srcOrd="0" destOrd="0" presId="urn:microsoft.com/office/officeart/2005/8/layout/lProcess2"/>
    <dgm:cxn modelId="{9EE3B8CB-FECE-4613-8F0F-721E627C7C54}" type="presParOf" srcId="{CBCEA0F1-0B23-41C8-A581-3F366EEB0D96}" destId="{F7B0920D-8DAA-4EF7-B51D-E055A4788A4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B2DB7E-874E-47F0-99B5-0A70D269E56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7E66429-094E-4201-B082-5F56485FD3F8}">
      <dgm:prSet phldrT="[Text]" custT="1"/>
      <dgm:spPr/>
      <dgm:t>
        <a:bodyPr/>
        <a:lstStyle/>
        <a:p>
          <a:pPr algn="just"/>
          <a:r>
            <a:rPr lang="en-US" sz="2800" dirty="0" smtClean="0">
              <a:latin typeface="Times New Roman" panose="02020603050405020304" pitchFamily="18" charset="0"/>
            </a:rPr>
            <a:t>Nhằm kiểm </a:t>
          </a:r>
          <a:r>
            <a:rPr lang="en-US" sz="2800" dirty="0" err="1" smtClean="0">
              <a:latin typeface="Times New Roman" panose="02020603050405020304" pitchFamily="18" charset="0"/>
            </a:rPr>
            <a:t>tra</a:t>
          </a:r>
          <a:r>
            <a:rPr lang="en-US" sz="2800" dirty="0" smtClean="0">
              <a:latin typeface="Times New Roman" panose="02020603050405020304" pitchFamily="18" charset="0"/>
            </a:rPr>
            <a:t>  </a:t>
          </a:r>
          <a:r>
            <a:rPr lang="en-US" sz="2800" dirty="0" err="1" smtClean="0">
              <a:latin typeface="Times New Roman" panose="02020603050405020304" pitchFamily="18" charset="0"/>
            </a:rPr>
            <a:t>khả</a:t>
          </a:r>
          <a:r>
            <a:rPr lang="en-US" sz="2800" dirty="0" smtClean="0">
              <a:latin typeface="Times New Roman" panose="02020603050405020304" pitchFamily="18" charset="0"/>
            </a:rPr>
            <a:t> </a:t>
          </a:r>
          <a:r>
            <a:rPr lang="en-US" sz="2800" dirty="0" err="1" smtClean="0">
              <a:latin typeface="Times New Roman" panose="02020603050405020304" pitchFamily="18" charset="0"/>
            </a:rPr>
            <a:t>năng</a:t>
          </a:r>
          <a:r>
            <a:rPr lang="en-US" sz="2800" dirty="0" smtClean="0">
              <a:latin typeface="Times New Roman" panose="02020603050405020304" pitchFamily="18" charset="0"/>
            </a:rPr>
            <a:t> </a:t>
          </a:r>
          <a:r>
            <a:rPr lang="en-US" sz="2800" dirty="0" err="1" smtClean="0">
              <a:latin typeface="Times New Roman" panose="02020603050405020304" pitchFamily="18" charset="0"/>
            </a:rPr>
            <a:t>của</a:t>
          </a:r>
          <a:r>
            <a:rPr lang="en-US" sz="2800" dirty="0" smtClean="0">
              <a:latin typeface="Times New Roman" panose="02020603050405020304" pitchFamily="18" charset="0"/>
            </a:rPr>
            <a:t> HS có </a:t>
          </a:r>
          <a:r>
            <a:rPr lang="en-US" sz="2800" dirty="0" err="1" smtClean="0">
              <a:latin typeface="Times New Roman" panose="02020603050405020304" pitchFamily="18" charset="0"/>
            </a:rPr>
            <a:t>thể</a:t>
          </a:r>
          <a:r>
            <a:rPr lang="en-US" sz="2800" dirty="0" smtClean="0">
              <a:latin typeface="Times New Roman" panose="02020603050405020304" pitchFamily="18" charset="0"/>
            </a:rPr>
            <a:t> </a:t>
          </a:r>
          <a:r>
            <a:rPr lang="en-US" sz="2800" dirty="0" err="1" smtClean="0">
              <a:latin typeface="Times New Roman" panose="02020603050405020304" pitchFamily="18" charset="0"/>
            </a:rPr>
            <a:t>đưa</a:t>
          </a:r>
          <a:r>
            <a:rPr lang="en-US" sz="2800" dirty="0" smtClean="0">
              <a:latin typeface="Times New Roman" panose="02020603050405020304" pitchFamily="18" charset="0"/>
            </a:rPr>
            <a:t> </a:t>
          </a:r>
          <a:r>
            <a:rPr lang="en-US" sz="2800" dirty="0" err="1" smtClean="0">
              <a:latin typeface="Times New Roman" panose="02020603050405020304" pitchFamily="18" charset="0"/>
            </a:rPr>
            <a:t>ra</a:t>
          </a:r>
          <a:r>
            <a:rPr lang="en-US" sz="2800" dirty="0" smtClean="0">
              <a:latin typeface="Times New Roman" panose="02020603050405020304" pitchFamily="18" charset="0"/>
            </a:rPr>
            <a:t> </a:t>
          </a:r>
          <a:r>
            <a:rPr lang="en-US" sz="2800" dirty="0" err="1" smtClean="0">
              <a:latin typeface="Times New Roman" panose="02020603050405020304" pitchFamily="18" charset="0"/>
            </a:rPr>
            <a:t>dự</a:t>
          </a:r>
          <a:r>
            <a:rPr lang="en-US" sz="2800" dirty="0" smtClean="0">
              <a:latin typeface="Times New Roman" panose="02020603050405020304" pitchFamily="18" charset="0"/>
            </a:rPr>
            <a:t> </a:t>
          </a:r>
          <a:r>
            <a:rPr lang="en-US" sz="2800" dirty="0" err="1" smtClean="0">
              <a:latin typeface="Times New Roman" panose="02020603050405020304" pitchFamily="18" charset="0"/>
            </a:rPr>
            <a:t>đoán</a:t>
          </a:r>
          <a:r>
            <a:rPr lang="en-US" sz="2800" dirty="0" smtClean="0">
              <a:latin typeface="Times New Roman" panose="02020603050405020304" pitchFamily="18" charset="0"/>
            </a:rPr>
            <a:t>, </a:t>
          </a:r>
          <a:r>
            <a:rPr lang="en-US" sz="2800" dirty="0" err="1" smtClean="0">
              <a:latin typeface="Times New Roman" panose="02020603050405020304" pitchFamily="18" charset="0"/>
            </a:rPr>
            <a:t>cách</a:t>
          </a:r>
          <a:r>
            <a:rPr lang="en-US" sz="2800" dirty="0" smtClean="0">
              <a:latin typeface="Times New Roman" panose="02020603050405020304" pitchFamily="18" charset="0"/>
            </a:rPr>
            <a:t> </a:t>
          </a:r>
          <a:r>
            <a:rPr lang="en-US" sz="2800" dirty="0" err="1" smtClean="0">
              <a:latin typeface="Times New Roman" panose="02020603050405020304" pitchFamily="18" charset="0"/>
            </a:rPr>
            <a:t>giải</a:t>
          </a:r>
          <a:r>
            <a:rPr lang="en-US" sz="2800" dirty="0" smtClean="0">
              <a:latin typeface="Times New Roman" panose="02020603050405020304" pitchFamily="18" charset="0"/>
            </a:rPr>
            <a:t> </a:t>
          </a:r>
          <a:r>
            <a:rPr lang="en-US" sz="2800" dirty="0" err="1" smtClean="0">
              <a:latin typeface="Times New Roman" panose="02020603050405020304" pitchFamily="18" charset="0"/>
            </a:rPr>
            <a:t>quyết</a:t>
          </a:r>
          <a:r>
            <a:rPr lang="en-US" sz="2800" dirty="0" smtClean="0">
              <a:latin typeface="Times New Roman" panose="02020603050405020304" pitchFamily="18" charset="0"/>
            </a:rPr>
            <a:t> </a:t>
          </a:r>
          <a:r>
            <a:rPr lang="en-US" sz="2800" dirty="0" err="1" smtClean="0">
              <a:latin typeface="Times New Roman" panose="02020603050405020304" pitchFamily="18" charset="0"/>
            </a:rPr>
            <a:t>vấn</a:t>
          </a:r>
          <a:r>
            <a:rPr lang="en-US" sz="2800" dirty="0" smtClean="0">
              <a:latin typeface="Times New Roman" panose="02020603050405020304" pitchFamily="18" charset="0"/>
            </a:rPr>
            <a:t> </a:t>
          </a:r>
          <a:r>
            <a:rPr lang="en-US" sz="2800" dirty="0" err="1" smtClean="0">
              <a:latin typeface="Times New Roman" panose="02020603050405020304" pitchFamily="18" charset="0"/>
            </a:rPr>
            <a:t>đề</a:t>
          </a:r>
          <a:r>
            <a:rPr lang="en-US" sz="2800" dirty="0" smtClean="0">
              <a:latin typeface="Times New Roman" panose="02020603050405020304" pitchFamily="18" charset="0"/>
            </a:rPr>
            <a:t>,  </a:t>
          </a:r>
          <a:r>
            <a:rPr lang="en-US" sz="2800" dirty="0" err="1" smtClean="0">
              <a:latin typeface="Times New Roman" panose="02020603050405020304" pitchFamily="18" charset="0"/>
            </a:rPr>
            <a:t>các</a:t>
          </a:r>
          <a:r>
            <a:rPr lang="en-US" sz="2800" dirty="0" smtClean="0">
              <a:latin typeface="Times New Roman" panose="02020603050405020304" pitchFamily="18" charset="0"/>
            </a:rPr>
            <a:t> </a:t>
          </a:r>
          <a:r>
            <a:rPr lang="en-US" sz="2800" dirty="0" err="1" smtClean="0">
              <a:latin typeface="Times New Roman" panose="02020603050405020304" pitchFamily="18" charset="0"/>
            </a:rPr>
            <a:t>câu</a:t>
          </a:r>
          <a:r>
            <a:rPr lang="en-US" sz="2800" dirty="0" smtClean="0">
              <a:latin typeface="Times New Roman" panose="02020603050405020304" pitchFamily="18" charset="0"/>
            </a:rPr>
            <a:t> </a:t>
          </a:r>
          <a:r>
            <a:rPr lang="en-US" sz="2800" dirty="0" err="1" smtClean="0">
              <a:latin typeface="Times New Roman" panose="02020603050405020304" pitchFamily="18" charset="0"/>
            </a:rPr>
            <a:t>trả</a:t>
          </a:r>
          <a:r>
            <a:rPr lang="en-US" sz="2800" dirty="0" smtClean="0">
              <a:latin typeface="Times New Roman" panose="02020603050405020304" pitchFamily="18" charset="0"/>
            </a:rPr>
            <a:t> </a:t>
          </a:r>
          <a:r>
            <a:rPr lang="en-US" sz="2800" dirty="0" err="1" smtClean="0">
              <a:latin typeface="Times New Roman" panose="02020603050405020304" pitchFamily="18" charset="0"/>
            </a:rPr>
            <a:t>lời</a:t>
          </a:r>
          <a:r>
            <a:rPr lang="en-US" sz="2800" dirty="0" smtClean="0">
              <a:latin typeface="Times New Roman" panose="02020603050405020304" pitchFamily="18" charset="0"/>
            </a:rPr>
            <a:t> </a:t>
          </a:r>
          <a:r>
            <a:rPr lang="en-US" sz="2800" dirty="0" err="1" smtClean="0">
              <a:latin typeface="Times New Roman" panose="02020603050405020304" pitchFamily="18" charset="0"/>
            </a:rPr>
            <a:t>hoặc</a:t>
          </a:r>
          <a:r>
            <a:rPr lang="en-US" sz="2800" dirty="0" smtClean="0">
              <a:latin typeface="Times New Roman" panose="02020603050405020304" pitchFamily="18" charset="0"/>
            </a:rPr>
            <a:t> </a:t>
          </a:r>
          <a:r>
            <a:rPr lang="en-US" sz="2800" dirty="0" err="1" smtClean="0">
              <a:latin typeface="Times New Roman" panose="02020603050405020304" pitchFamily="18" charset="0"/>
            </a:rPr>
            <a:t>đề</a:t>
          </a:r>
          <a:r>
            <a:rPr lang="en-US" sz="2800" dirty="0" smtClean="0">
              <a:latin typeface="Times New Roman" panose="02020603050405020304" pitchFamily="18" charset="0"/>
            </a:rPr>
            <a:t> </a:t>
          </a:r>
          <a:r>
            <a:rPr lang="en-US" sz="2800" dirty="0" err="1" smtClean="0">
              <a:latin typeface="Times New Roman" panose="02020603050405020304" pitchFamily="18" charset="0"/>
            </a:rPr>
            <a:t>xuất</a:t>
          </a:r>
          <a:r>
            <a:rPr lang="en-US" sz="2800" dirty="0" smtClean="0">
              <a:latin typeface="Times New Roman" panose="02020603050405020304" pitchFamily="18" charset="0"/>
            </a:rPr>
            <a:t> có </a:t>
          </a:r>
          <a:r>
            <a:rPr lang="en-US" sz="2800" dirty="0" err="1" smtClean="0">
              <a:latin typeface="Times New Roman" panose="02020603050405020304" pitchFamily="18" charset="0"/>
            </a:rPr>
            <a:t>tính</a:t>
          </a:r>
          <a:r>
            <a:rPr lang="en-US" sz="2800" dirty="0" smtClean="0">
              <a:latin typeface="Times New Roman" panose="02020603050405020304" pitchFamily="18" charset="0"/>
            </a:rPr>
            <a:t> </a:t>
          </a:r>
          <a:r>
            <a:rPr lang="en-US" sz="2800" dirty="0" err="1" smtClean="0">
              <a:latin typeface="Times New Roman" panose="02020603050405020304" pitchFamily="18" charset="0"/>
            </a:rPr>
            <a:t>sáng</a:t>
          </a:r>
          <a:r>
            <a:rPr lang="en-US" sz="2800" dirty="0" smtClean="0">
              <a:latin typeface="Times New Roman" panose="02020603050405020304" pitchFamily="18" charset="0"/>
            </a:rPr>
            <a:t> </a:t>
          </a:r>
          <a:r>
            <a:rPr lang="en-US" sz="2800" dirty="0" err="1" smtClean="0">
              <a:latin typeface="Times New Roman" panose="02020603050405020304" pitchFamily="18" charset="0"/>
            </a:rPr>
            <a:t>tạo</a:t>
          </a:r>
          <a:r>
            <a:rPr lang="en-US" sz="2800" dirty="0" smtClean="0">
              <a:latin typeface="Times New Roman" panose="02020603050405020304" pitchFamily="18" charset="0"/>
            </a:rPr>
            <a:t>. </a:t>
          </a:r>
          <a:endParaRPr lang="en-US" sz="2800" dirty="0"/>
        </a:p>
      </dgm:t>
    </dgm:pt>
    <dgm:pt modelId="{71F236C2-63D3-447D-891E-09A419E26D49}" type="parTrans" cxnId="{DC4CA79E-9F36-4A77-B5E5-ABCBD7421330}">
      <dgm:prSet/>
      <dgm:spPr/>
      <dgm:t>
        <a:bodyPr/>
        <a:lstStyle/>
        <a:p>
          <a:endParaRPr lang="en-US"/>
        </a:p>
      </dgm:t>
    </dgm:pt>
    <dgm:pt modelId="{45003C42-6416-4714-AA9E-DB1A81C25F4B}" type="sibTrans" cxnId="{DC4CA79E-9F36-4A77-B5E5-ABCBD7421330}">
      <dgm:prSet/>
      <dgm:spPr/>
      <dgm:t>
        <a:bodyPr/>
        <a:lstStyle/>
        <a:p>
          <a:endParaRPr lang="en-US"/>
        </a:p>
      </dgm:t>
    </dgm:pt>
    <dgm:pt modelId="{6CCC48ED-D858-448D-B1EE-6164092A0D2A}">
      <dgm:prSet phldrT="[Text]" custT="1"/>
      <dgm:spPr/>
      <dgm:t>
        <a:bodyPr/>
        <a:lstStyle/>
        <a:p>
          <a:r>
            <a:rPr lang="en-US" sz="4800" b="1" dirty="0" smtClean="0">
              <a:solidFill>
                <a:srgbClr val="002060"/>
              </a:solidFill>
              <a:latin typeface="Times New Roman" panose="02020603050405020304" pitchFamily="18" charset="0"/>
            </a:rPr>
            <a:t>Tác </a:t>
          </a:r>
          <a:r>
            <a:rPr lang="en-US" sz="4800" b="1" dirty="0" err="1" smtClean="0">
              <a:solidFill>
                <a:srgbClr val="002060"/>
              </a:solidFill>
              <a:latin typeface="Times New Roman" panose="02020603050405020304" pitchFamily="18" charset="0"/>
            </a:rPr>
            <a:t>dụng</a:t>
          </a:r>
          <a:r>
            <a:rPr lang="en-US" sz="4800" b="1" dirty="0" smtClean="0">
              <a:solidFill>
                <a:srgbClr val="002060"/>
              </a:solidFill>
              <a:latin typeface="Times New Roman" panose="02020603050405020304" pitchFamily="18" charset="0"/>
            </a:rPr>
            <a:t> </a:t>
          </a:r>
          <a:endParaRPr lang="en-US" sz="4800" b="1" dirty="0">
            <a:solidFill>
              <a:srgbClr val="002060"/>
            </a:solidFill>
          </a:endParaRPr>
        </a:p>
      </dgm:t>
    </dgm:pt>
    <dgm:pt modelId="{FDD6810A-03E5-45A9-BC23-FB89D1806DCC}" type="parTrans" cxnId="{71512C02-3F1B-4794-80D7-336DEFBF5AB1}">
      <dgm:prSet/>
      <dgm:spPr/>
      <dgm:t>
        <a:bodyPr/>
        <a:lstStyle/>
        <a:p>
          <a:endParaRPr lang="en-US"/>
        </a:p>
      </dgm:t>
    </dgm:pt>
    <dgm:pt modelId="{933C65F6-9445-4A28-9B6E-46AB2019FFE5}" type="sibTrans" cxnId="{71512C02-3F1B-4794-80D7-336DEFBF5AB1}">
      <dgm:prSet/>
      <dgm:spPr/>
      <dgm:t>
        <a:bodyPr/>
        <a:lstStyle/>
        <a:p>
          <a:endParaRPr lang="en-US"/>
        </a:p>
      </dgm:t>
    </dgm:pt>
    <dgm:pt modelId="{BBA2CEA7-2F90-48AA-92E3-B3ED0D9F86BE}">
      <dgm:prSet phldrT="[Text]" custT="1"/>
      <dgm:spPr/>
      <dgm:t>
        <a:bodyPr/>
        <a:lstStyle/>
        <a:p>
          <a:pPr algn="just"/>
          <a:r>
            <a:rPr lang="en-US" sz="3600" dirty="0" smtClean="0">
              <a:latin typeface="Times New Roman" panose="02020603050405020304" pitchFamily="18" charset="0"/>
            </a:rPr>
            <a:t>Kích </a:t>
          </a:r>
          <a:r>
            <a:rPr lang="en-US" sz="3600" dirty="0" err="1" smtClean="0">
              <a:latin typeface="Times New Roman" panose="02020603050405020304" pitchFamily="18" charset="0"/>
            </a:rPr>
            <a:t>thích</a:t>
          </a:r>
          <a:r>
            <a:rPr lang="en-US" sz="3600" dirty="0" smtClean="0">
              <a:latin typeface="Times New Roman" panose="02020603050405020304" pitchFamily="18" charset="0"/>
            </a:rPr>
            <a:t> </a:t>
          </a:r>
          <a:r>
            <a:rPr lang="en-US" sz="3600" dirty="0" err="1" smtClean="0">
              <a:latin typeface="Times New Roman" panose="02020603050405020304" pitchFamily="18" charset="0"/>
            </a:rPr>
            <a:t>sự</a:t>
          </a:r>
          <a:r>
            <a:rPr lang="en-US" sz="3600" dirty="0" smtClean="0">
              <a:latin typeface="Times New Roman" panose="02020603050405020304" pitchFamily="18" charset="0"/>
            </a:rPr>
            <a:t> </a:t>
          </a:r>
          <a:r>
            <a:rPr lang="en-US" sz="3600" dirty="0" err="1" smtClean="0">
              <a:latin typeface="Times New Roman" panose="02020603050405020304" pitchFamily="18" charset="0"/>
            </a:rPr>
            <a:t>sáng</a:t>
          </a:r>
          <a:r>
            <a:rPr lang="en-US" sz="3600" dirty="0" smtClean="0">
              <a:latin typeface="Times New Roman" panose="02020603050405020304" pitchFamily="18" charset="0"/>
            </a:rPr>
            <a:t> </a:t>
          </a:r>
          <a:r>
            <a:rPr lang="en-US" sz="3600" dirty="0" err="1" smtClean="0">
              <a:latin typeface="Times New Roman" panose="02020603050405020304" pitchFamily="18" charset="0"/>
            </a:rPr>
            <a:t>tạo</a:t>
          </a:r>
          <a:r>
            <a:rPr lang="en-US" sz="3600" dirty="0" smtClean="0">
              <a:latin typeface="Times New Roman" panose="02020603050405020304" pitchFamily="18" charset="0"/>
            </a:rPr>
            <a:t> </a:t>
          </a:r>
          <a:r>
            <a:rPr lang="en-US" sz="3600" dirty="0" err="1" smtClean="0">
              <a:latin typeface="Times New Roman" panose="02020603050405020304" pitchFamily="18" charset="0"/>
            </a:rPr>
            <a:t>của</a:t>
          </a:r>
          <a:r>
            <a:rPr lang="en-US" sz="3600" dirty="0" smtClean="0">
              <a:latin typeface="Times New Roman" panose="02020603050405020304" pitchFamily="18" charset="0"/>
            </a:rPr>
            <a:t> HS  </a:t>
          </a:r>
          <a:r>
            <a:rPr lang="en-US" sz="3600" dirty="0" err="1" smtClean="0">
              <a:latin typeface="Times New Roman" panose="02020603050405020304" pitchFamily="18" charset="0"/>
            </a:rPr>
            <a:t>hướng</a:t>
          </a:r>
          <a:r>
            <a:rPr lang="en-US" sz="3600" dirty="0" smtClean="0">
              <a:latin typeface="Times New Roman" panose="02020603050405020304" pitchFamily="18" charset="0"/>
            </a:rPr>
            <a:t> </a:t>
          </a:r>
          <a:r>
            <a:rPr lang="en-US" sz="3600" dirty="0" err="1" smtClean="0">
              <a:latin typeface="Times New Roman" panose="02020603050405020304" pitchFamily="18" charset="0"/>
            </a:rPr>
            <a:t>các</a:t>
          </a:r>
          <a:r>
            <a:rPr lang="en-US" sz="3600" dirty="0" smtClean="0">
              <a:latin typeface="Times New Roman" panose="02020603050405020304" pitchFamily="18" charset="0"/>
            </a:rPr>
            <a:t> </a:t>
          </a:r>
          <a:r>
            <a:rPr lang="en-US" sz="3600" dirty="0" err="1" smtClean="0">
              <a:latin typeface="Times New Roman" panose="02020603050405020304" pitchFamily="18" charset="0"/>
            </a:rPr>
            <a:t>em</a:t>
          </a:r>
          <a:r>
            <a:rPr lang="en-US" sz="3600" dirty="0" smtClean="0">
              <a:latin typeface="Times New Roman" panose="02020603050405020304" pitchFamily="18" charset="0"/>
            </a:rPr>
            <a:t> </a:t>
          </a:r>
          <a:r>
            <a:rPr lang="en-US" sz="3600" dirty="0" err="1" smtClean="0">
              <a:latin typeface="Times New Roman" panose="02020603050405020304" pitchFamily="18" charset="0"/>
            </a:rPr>
            <a:t>tìm</a:t>
          </a:r>
          <a:r>
            <a:rPr lang="en-US" sz="3600" dirty="0" smtClean="0">
              <a:latin typeface="Times New Roman" panose="02020603050405020304" pitchFamily="18" charset="0"/>
            </a:rPr>
            <a:t> </a:t>
          </a:r>
          <a:r>
            <a:rPr lang="en-US" sz="3600" dirty="0" err="1" smtClean="0">
              <a:latin typeface="Times New Roman" panose="02020603050405020304" pitchFamily="18" charset="0"/>
            </a:rPr>
            <a:t>ra</a:t>
          </a:r>
          <a:r>
            <a:rPr lang="en-US" sz="3600" dirty="0" smtClean="0">
              <a:latin typeface="Times New Roman" panose="02020603050405020304" pitchFamily="18" charset="0"/>
            </a:rPr>
            <a:t> </a:t>
          </a:r>
          <a:r>
            <a:rPr lang="en-US" sz="3600" dirty="0" err="1" smtClean="0">
              <a:latin typeface="Times New Roman" panose="02020603050405020304" pitchFamily="18" charset="0"/>
            </a:rPr>
            <a:t>nhân</a:t>
          </a:r>
          <a:r>
            <a:rPr lang="en-US" sz="3600" dirty="0" smtClean="0">
              <a:latin typeface="Times New Roman" panose="02020603050405020304" pitchFamily="18" charset="0"/>
            </a:rPr>
            <a:t> </a:t>
          </a:r>
          <a:r>
            <a:rPr lang="en-US" sz="3600" dirty="0" err="1" smtClean="0">
              <a:latin typeface="Times New Roman" panose="02020603050405020304" pitchFamily="18" charset="0"/>
            </a:rPr>
            <a:t>tố</a:t>
          </a:r>
          <a:r>
            <a:rPr lang="en-US" sz="3600" dirty="0" smtClean="0">
              <a:latin typeface="Times New Roman" panose="02020603050405020304" pitchFamily="18" charset="0"/>
            </a:rPr>
            <a:t> </a:t>
          </a:r>
          <a:r>
            <a:rPr lang="en-US" sz="3600" dirty="0" err="1" smtClean="0">
              <a:latin typeface="Times New Roman" panose="02020603050405020304" pitchFamily="18" charset="0"/>
            </a:rPr>
            <a:t>mới</a:t>
          </a:r>
          <a:endParaRPr lang="en-US" sz="3600" dirty="0"/>
        </a:p>
      </dgm:t>
    </dgm:pt>
    <dgm:pt modelId="{7A42DF60-1C0F-4ED2-AFCC-008F3ADE3C6A}" type="parTrans" cxnId="{D2C843B4-FFF5-4F2F-9C7D-77A63215FECD}">
      <dgm:prSet/>
      <dgm:spPr/>
      <dgm:t>
        <a:bodyPr/>
        <a:lstStyle/>
        <a:p>
          <a:endParaRPr lang="en-US"/>
        </a:p>
      </dgm:t>
    </dgm:pt>
    <dgm:pt modelId="{88B68BF6-9C90-48CD-9A21-7F31C8F5E833}" type="sibTrans" cxnId="{D2C843B4-FFF5-4F2F-9C7D-77A63215FECD}">
      <dgm:prSet/>
      <dgm:spPr/>
      <dgm:t>
        <a:bodyPr/>
        <a:lstStyle/>
        <a:p>
          <a:endParaRPr lang="en-US"/>
        </a:p>
      </dgm:t>
    </dgm:pt>
    <dgm:pt modelId="{E9CFCDBD-0243-48AF-B2E6-C651EE109FF9}">
      <dgm:prSet phldrT="[Text]" custT="1"/>
      <dgm:spPr/>
      <dgm:t>
        <a:bodyPr/>
        <a:lstStyle/>
        <a:p>
          <a:r>
            <a:rPr lang="es-ES_tradnl" sz="4800" b="1" dirty="0" err="1" smtClean="0">
              <a:solidFill>
                <a:srgbClr val="002060"/>
              </a:solidFill>
              <a:latin typeface="Times New Roman" panose="02020603050405020304" pitchFamily="18" charset="0"/>
            </a:rPr>
            <a:t>Ví</a:t>
          </a:r>
          <a:r>
            <a:rPr lang="es-ES_tradnl" sz="4800" b="1" dirty="0" smtClean="0">
              <a:solidFill>
                <a:srgbClr val="002060"/>
              </a:solidFill>
              <a:latin typeface="Times New Roman" panose="02020603050405020304" pitchFamily="18" charset="0"/>
            </a:rPr>
            <a:t> </a:t>
          </a:r>
          <a:r>
            <a:rPr lang="es-ES_tradnl" sz="4800" b="1" dirty="0" err="1" smtClean="0">
              <a:solidFill>
                <a:srgbClr val="002060"/>
              </a:solidFill>
              <a:latin typeface="Times New Roman" panose="02020603050405020304" pitchFamily="18" charset="0"/>
            </a:rPr>
            <a:t>dụ</a:t>
          </a:r>
          <a:endParaRPr lang="en-US" sz="4800" b="1" dirty="0">
            <a:solidFill>
              <a:srgbClr val="002060"/>
            </a:solidFill>
          </a:endParaRPr>
        </a:p>
      </dgm:t>
    </dgm:pt>
    <dgm:pt modelId="{CF66B611-ACD8-464A-8BE4-62E4BA0DAF8A}" type="parTrans" cxnId="{3962513D-BE56-4497-9327-8DA4FBF07373}">
      <dgm:prSet/>
      <dgm:spPr/>
      <dgm:t>
        <a:bodyPr/>
        <a:lstStyle/>
        <a:p>
          <a:endParaRPr lang="en-US"/>
        </a:p>
      </dgm:t>
    </dgm:pt>
    <dgm:pt modelId="{D9CD2AB9-33B8-4CEA-82FC-2D408AD4DB8A}" type="sibTrans" cxnId="{3962513D-BE56-4497-9327-8DA4FBF07373}">
      <dgm:prSet/>
      <dgm:spPr/>
      <dgm:t>
        <a:bodyPr/>
        <a:lstStyle/>
        <a:p>
          <a:endParaRPr lang="en-US"/>
        </a:p>
      </dgm:t>
    </dgm:pt>
    <dgm:pt modelId="{7E4AF80A-87B2-47DB-B6FB-2A2C237DDC4C}">
      <dgm:prSet phldrT="[Text]"/>
      <dgm:spPr/>
      <dgm:t>
        <a:bodyPr/>
        <a:lstStyle/>
        <a:p>
          <a:pPr algn="just"/>
          <a:r>
            <a:rPr lang="en-US" dirty="0" err="1" smtClean="0">
              <a:solidFill>
                <a:schemeClr val="bg1"/>
              </a:solidFill>
              <a:latin typeface="Times New Roman" panose="02020603050405020304" pitchFamily="18" charset="0"/>
              <a:cs typeface="Times New Roman" panose="02020603050405020304" pitchFamily="18" charset="0"/>
            </a:rPr>
            <a:t>Có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thể</a:t>
          </a:r>
          <a:r>
            <a:rPr lang="en-US" dirty="0" smtClean="0">
              <a:solidFill>
                <a:schemeClr val="bg1"/>
              </a:solidFill>
              <a:latin typeface="Times New Roman" panose="02020603050405020304" pitchFamily="18" charset="0"/>
              <a:cs typeface="Times New Roman" panose="02020603050405020304" pitchFamily="18" charset="0"/>
            </a:rPr>
            <a:t> </a:t>
          </a:r>
          <a:r>
            <a:rPr lang="vi-VN" dirty="0" smtClean="0">
              <a:solidFill>
                <a:schemeClr val="bg1"/>
              </a:solidFill>
              <a:latin typeface="Times New Roman" panose="02020603050405020304" pitchFamily="18" charset="0"/>
              <a:cs typeface="Times New Roman" panose="02020603050405020304" pitchFamily="18" charset="0"/>
            </a:rPr>
            <a:t>kết hợp</a:t>
          </a:r>
          <a:r>
            <a:rPr lang="en-US" dirty="0" smtClean="0">
              <a:solidFill>
                <a:schemeClr val="bg1"/>
              </a:solidFill>
              <a:latin typeface="Times New Roman" panose="02020603050405020304" pitchFamily="18" charset="0"/>
              <a:cs typeface="Times New Roman" panose="02020603050405020304" pitchFamily="18" charset="0"/>
            </a:rPr>
            <a:t>…</a:t>
          </a:r>
          <a:r>
            <a:rPr lang="en-US" dirty="0" err="1" smtClean="0">
              <a:solidFill>
                <a:schemeClr val="bg1"/>
              </a:solidFill>
              <a:latin typeface="Times New Roman" panose="02020603050405020304" pitchFamily="18" charset="0"/>
              <a:cs typeface="Times New Roman" panose="02020603050405020304" pitchFamily="18" charset="0"/>
            </a:rPr>
            <a:t>bằng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cách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nào</a:t>
          </a:r>
          <a:r>
            <a:rPr lang="en-US" dirty="0" smtClean="0">
              <a:solidFill>
                <a:schemeClr val="bg1"/>
              </a:solidFill>
              <a:latin typeface="Times New Roman" panose="02020603050405020304" pitchFamily="18" charset="0"/>
              <a:cs typeface="Times New Roman" panose="02020603050405020304" pitchFamily="18" charset="0"/>
            </a:rPr>
            <a:t>?</a:t>
          </a:r>
        </a:p>
        <a:p>
          <a:pPr algn="just"/>
          <a:r>
            <a:rPr lang="en-US" dirty="0" err="1" smtClean="0">
              <a:solidFill>
                <a:schemeClr val="bg1"/>
              </a:solidFill>
              <a:latin typeface="Times New Roman" panose="02020603050405020304" pitchFamily="18" charset="0"/>
              <a:cs typeface="Times New Roman" panose="02020603050405020304" pitchFamily="18" charset="0"/>
            </a:rPr>
            <a:t>Có</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những</a:t>
          </a:r>
          <a:r>
            <a:rPr lang="en-US" dirty="0" smtClean="0">
              <a:solidFill>
                <a:schemeClr val="bg1"/>
              </a:solidFill>
              <a:latin typeface="Times New Roman" panose="02020603050405020304" pitchFamily="18" charset="0"/>
              <a:cs typeface="Times New Roman" panose="02020603050405020304" pitchFamily="18" charset="0"/>
            </a:rPr>
            <a:t> </a:t>
          </a:r>
          <a:r>
            <a:rPr lang="vi-VN" dirty="0" smtClean="0">
              <a:solidFill>
                <a:schemeClr val="bg1"/>
              </a:solidFill>
              <a:latin typeface="Times New Roman" panose="02020603050405020304" pitchFamily="18" charset="0"/>
              <a:cs typeface="Times New Roman" panose="02020603050405020304" pitchFamily="18" charset="0"/>
            </a:rPr>
            <a:t>đề xuất</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nào</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nhằm</a:t>
          </a:r>
          <a:r>
            <a:rPr lang="en-US" dirty="0" smtClean="0">
              <a:solidFill>
                <a:schemeClr val="bg1"/>
              </a:solidFill>
              <a:latin typeface="Times New Roman" panose="02020603050405020304" pitchFamily="18" charset="0"/>
              <a:cs typeface="Times New Roman" panose="02020603050405020304" pitchFamily="18" charset="0"/>
            </a:rPr>
            <a:t>…</a:t>
          </a:r>
          <a:r>
            <a:rPr lang="vi-VN"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endParaRPr>
        </a:p>
      </dgm:t>
    </dgm:pt>
    <dgm:pt modelId="{A01141E9-1DE9-452A-9594-850B0FDA4312}" type="parTrans" cxnId="{2A4ED9B1-9B55-41AC-9A29-0430177DB9BC}">
      <dgm:prSet/>
      <dgm:spPr/>
      <dgm:t>
        <a:bodyPr/>
        <a:lstStyle/>
        <a:p>
          <a:endParaRPr lang="en-US"/>
        </a:p>
      </dgm:t>
    </dgm:pt>
    <dgm:pt modelId="{F1F91036-30C6-4BCF-924F-D772EF418760}" type="sibTrans" cxnId="{2A4ED9B1-9B55-41AC-9A29-0430177DB9BC}">
      <dgm:prSet/>
      <dgm:spPr/>
      <dgm:t>
        <a:bodyPr/>
        <a:lstStyle/>
        <a:p>
          <a:endParaRPr lang="en-US"/>
        </a:p>
      </dgm:t>
    </dgm:pt>
    <dgm:pt modelId="{6C596EB7-986C-402F-AB8D-02A6A946BE9C}">
      <dgm:prSet phldrT="[Text]" custT="1"/>
      <dgm:spPr/>
      <dgm:t>
        <a:bodyPr/>
        <a:lstStyle/>
        <a:p>
          <a:r>
            <a:rPr lang="es-ES_tradnl" sz="4800" b="1" dirty="0" smtClean="0">
              <a:solidFill>
                <a:srgbClr val="002060"/>
              </a:solidFill>
              <a:latin typeface="Times New Roman" panose="02020603050405020304" pitchFamily="18" charset="0"/>
            </a:rPr>
            <a:t>Mục </a:t>
          </a:r>
          <a:r>
            <a:rPr lang="es-ES_tradnl" sz="4800" b="1" dirty="0" err="1" smtClean="0">
              <a:solidFill>
                <a:srgbClr val="002060"/>
              </a:solidFill>
              <a:latin typeface="Times New Roman" panose="02020603050405020304" pitchFamily="18" charset="0"/>
            </a:rPr>
            <a:t>tiêu</a:t>
          </a:r>
          <a:r>
            <a:rPr lang="es-ES_tradnl" sz="4800" b="1" dirty="0" smtClean="0">
              <a:solidFill>
                <a:srgbClr val="002060"/>
              </a:solidFill>
              <a:latin typeface="Times New Roman" panose="02020603050405020304" pitchFamily="18" charset="0"/>
            </a:rPr>
            <a:t> </a:t>
          </a:r>
          <a:endParaRPr lang="en-US" sz="4800" b="1" dirty="0">
            <a:solidFill>
              <a:srgbClr val="002060"/>
            </a:solidFill>
          </a:endParaRPr>
        </a:p>
      </dgm:t>
    </dgm:pt>
    <dgm:pt modelId="{6B724ADE-748F-4109-AB75-EC808B3FA7A8}" type="sibTrans" cxnId="{4CE175D7-FAD8-4ABB-80E6-501BD1CFD0B2}">
      <dgm:prSet/>
      <dgm:spPr/>
      <dgm:t>
        <a:bodyPr/>
        <a:lstStyle/>
        <a:p>
          <a:endParaRPr lang="en-US"/>
        </a:p>
      </dgm:t>
    </dgm:pt>
    <dgm:pt modelId="{F030C528-CDE9-4EC5-9160-1207489D50D2}" type="parTrans" cxnId="{4CE175D7-FAD8-4ABB-80E6-501BD1CFD0B2}">
      <dgm:prSet/>
      <dgm:spPr/>
      <dgm:t>
        <a:bodyPr/>
        <a:lstStyle/>
        <a:p>
          <a:endParaRPr lang="en-US"/>
        </a:p>
      </dgm:t>
    </dgm:pt>
    <dgm:pt modelId="{0B6A2BD7-A4F4-4FD7-8AAA-BEF4BC7485BD}" type="pres">
      <dgm:prSet presAssocID="{A0B2DB7E-874E-47F0-99B5-0A70D269E56E}" presName="theList" presStyleCnt="0">
        <dgm:presLayoutVars>
          <dgm:dir/>
          <dgm:animLvl val="lvl"/>
          <dgm:resizeHandles val="exact"/>
        </dgm:presLayoutVars>
      </dgm:prSet>
      <dgm:spPr/>
      <dgm:t>
        <a:bodyPr/>
        <a:lstStyle/>
        <a:p>
          <a:endParaRPr lang="en-US"/>
        </a:p>
      </dgm:t>
    </dgm:pt>
    <dgm:pt modelId="{BF04B7A5-8B89-4038-8D68-26CF3027763A}" type="pres">
      <dgm:prSet presAssocID="{6C596EB7-986C-402F-AB8D-02A6A946BE9C}" presName="compNode" presStyleCnt="0"/>
      <dgm:spPr/>
    </dgm:pt>
    <dgm:pt modelId="{C1577E5C-2977-4ED2-BA1E-040368FCA304}" type="pres">
      <dgm:prSet presAssocID="{6C596EB7-986C-402F-AB8D-02A6A946BE9C}" presName="aNode" presStyleLbl="bgShp" presStyleIdx="0" presStyleCnt="3"/>
      <dgm:spPr/>
      <dgm:t>
        <a:bodyPr/>
        <a:lstStyle/>
        <a:p>
          <a:endParaRPr lang="en-US"/>
        </a:p>
      </dgm:t>
    </dgm:pt>
    <dgm:pt modelId="{C539507A-FD91-49FC-BB6C-B50F74F2846D}" type="pres">
      <dgm:prSet presAssocID="{6C596EB7-986C-402F-AB8D-02A6A946BE9C}" presName="textNode" presStyleLbl="bgShp" presStyleIdx="0" presStyleCnt="3"/>
      <dgm:spPr/>
      <dgm:t>
        <a:bodyPr/>
        <a:lstStyle/>
        <a:p>
          <a:endParaRPr lang="en-US"/>
        </a:p>
      </dgm:t>
    </dgm:pt>
    <dgm:pt modelId="{F672755F-50EB-4974-AB49-D250349E27AC}" type="pres">
      <dgm:prSet presAssocID="{6C596EB7-986C-402F-AB8D-02A6A946BE9C}" presName="compChildNode" presStyleCnt="0"/>
      <dgm:spPr/>
    </dgm:pt>
    <dgm:pt modelId="{A430D35C-D5F5-4E53-AED5-6F7318240DC8}" type="pres">
      <dgm:prSet presAssocID="{6C596EB7-986C-402F-AB8D-02A6A946BE9C}" presName="theInnerList" presStyleCnt="0"/>
      <dgm:spPr/>
    </dgm:pt>
    <dgm:pt modelId="{8748B159-BEDD-4807-8317-EF5241BE8725}" type="pres">
      <dgm:prSet presAssocID="{C7E66429-094E-4201-B082-5F56485FD3F8}" presName="childNode" presStyleLbl="node1" presStyleIdx="0" presStyleCnt="3" custScaleX="118573" custScaleY="106500">
        <dgm:presLayoutVars>
          <dgm:bulletEnabled val="1"/>
        </dgm:presLayoutVars>
      </dgm:prSet>
      <dgm:spPr/>
      <dgm:t>
        <a:bodyPr/>
        <a:lstStyle/>
        <a:p>
          <a:endParaRPr lang="en-US"/>
        </a:p>
      </dgm:t>
    </dgm:pt>
    <dgm:pt modelId="{FCD5FA93-4675-4FCE-B20D-E67E14B45B38}" type="pres">
      <dgm:prSet presAssocID="{6C596EB7-986C-402F-AB8D-02A6A946BE9C}" presName="aSpace" presStyleCnt="0"/>
      <dgm:spPr/>
    </dgm:pt>
    <dgm:pt modelId="{EA94C58B-70FF-44CD-97ED-7E02C84FE5F8}" type="pres">
      <dgm:prSet presAssocID="{6CCC48ED-D858-448D-B1EE-6164092A0D2A}" presName="compNode" presStyleCnt="0"/>
      <dgm:spPr/>
    </dgm:pt>
    <dgm:pt modelId="{347DAA91-A737-435C-B714-665E219DC263}" type="pres">
      <dgm:prSet presAssocID="{6CCC48ED-D858-448D-B1EE-6164092A0D2A}" presName="aNode" presStyleLbl="bgShp" presStyleIdx="1" presStyleCnt="3"/>
      <dgm:spPr/>
      <dgm:t>
        <a:bodyPr/>
        <a:lstStyle/>
        <a:p>
          <a:endParaRPr lang="en-US"/>
        </a:p>
      </dgm:t>
    </dgm:pt>
    <dgm:pt modelId="{899BF3BB-35CA-4767-879F-7F4F3F2E6B41}" type="pres">
      <dgm:prSet presAssocID="{6CCC48ED-D858-448D-B1EE-6164092A0D2A}" presName="textNode" presStyleLbl="bgShp" presStyleIdx="1" presStyleCnt="3"/>
      <dgm:spPr/>
      <dgm:t>
        <a:bodyPr/>
        <a:lstStyle/>
        <a:p>
          <a:endParaRPr lang="en-US"/>
        </a:p>
      </dgm:t>
    </dgm:pt>
    <dgm:pt modelId="{A4144E40-093E-44EB-88BF-4C2A4371954B}" type="pres">
      <dgm:prSet presAssocID="{6CCC48ED-D858-448D-B1EE-6164092A0D2A}" presName="compChildNode" presStyleCnt="0"/>
      <dgm:spPr/>
    </dgm:pt>
    <dgm:pt modelId="{33CD7F6B-8018-42B9-86C6-F756ECBA133B}" type="pres">
      <dgm:prSet presAssocID="{6CCC48ED-D858-448D-B1EE-6164092A0D2A}" presName="theInnerList" presStyleCnt="0"/>
      <dgm:spPr/>
    </dgm:pt>
    <dgm:pt modelId="{66F9F8D3-5FDE-4087-8E28-601145EC9D11}" type="pres">
      <dgm:prSet presAssocID="{BBA2CEA7-2F90-48AA-92E3-B3ED0D9F86BE}" presName="childNode" presStyleLbl="node1" presStyleIdx="1" presStyleCnt="3" custScaleX="123401" custScaleY="100658">
        <dgm:presLayoutVars>
          <dgm:bulletEnabled val="1"/>
        </dgm:presLayoutVars>
      </dgm:prSet>
      <dgm:spPr/>
      <dgm:t>
        <a:bodyPr/>
        <a:lstStyle/>
        <a:p>
          <a:endParaRPr lang="en-US"/>
        </a:p>
      </dgm:t>
    </dgm:pt>
    <dgm:pt modelId="{88A127BE-E577-4860-B275-C8FA7CAA2951}" type="pres">
      <dgm:prSet presAssocID="{6CCC48ED-D858-448D-B1EE-6164092A0D2A}" presName="aSpace" presStyleCnt="0"/>
      <dgm:spPr/>
    </dgm:pt>
    <dgm:pt modelId="{0D0E92BA-B08D-46B0-BB43-042486C37EAA}" type="pres">
      <dgm:prSet presAssocID="{E9CFCDBD-0243-48AF-B2E6-C651EE109FF9}" presName="compNode" presStyleCnt="0"/>
      <dgm:spPr/>
    </dgm:pt>
    <dgm:pt modelId="{6ABBA5AC-52D0-4149-8AB8-0BE4B3A566ED}" type="pres">
      <dgm:prSet presAssocID="{E9CFCDBD-0243-48AF-B2E6-C651EE109FF9}" presName="aNode" presStyleLbl="bgShp" presStyleIdx="2" presStyleCnt="3"/>
      <dgm:spPr/>
      <dgm:t>
        <a:bodyPr/>
        <a:lstStyle/>
        <a:p>
          <a:endParaRPr lang="en-US"/>
        </a:p>
      </dgm:t>
    </dgm:pt>
    <dgm:pt modelId="{E89AEA23-014A-4E2C-BE2F-DE9FEA95ED46}" type="pres">
      <dgm:prSet presAssocID="{E9CFCDBD-0243-48AF-B2E6-C651EE109FF9}" presName="textNode" presStyleLbl="bgShp" presStyleIdx="2" presStyleCnt="3"/>
      <dgm:spPr/>
      <dgm:t>
        <a:bodyPr/>
        <a:lstStyle/>
        <a:p>
          <a:endParaRPr lang="en-US"/>
        </a:p>
      </dgm:t>
    </dgm:pt>
    <dgm:pt modelId="{D5750F9A-5B26-4C64-B1F9-F1D126D75610}" type="pres">
      <dgm:prSet presAssocID="{E9CFCDBD-0243-48AF-B2E6-C651EE109FF9}" presName="compChildNode" presStyleCnt="0"/>
      <dgm:spPr/>
    </dgm:pt>
    <dgm:pt modelId="{CBCEA0F1-0B23-41C8-A581-3F366EEB0D96}" type="pres">
      <dgm:prSet presAssocID="{E9CFCDBD-0243-48AF-B2E6-C651EE109FF9}" presName="theInnerList" presStyleCnt="0"/>
      <dgm:spPr/>
    </dgm:pt>
    <dgm:pt modelId="{F7B0920D-8DAA-4EF7-B51D-E055A4788A44}" type="pres">
      <dgm:prSet presAssocID="{7E4AF80A-87B2-47DB-B6FB-2A2C237DDC4C}" presName="childNode" presStyleLbl="node1" presStyleIdx="2" presStyleCnt="3" custScaleX="119875" custScaleY="98614">
        <dgm:presLayoutVars>
          <dgm:bulletEnabled val="1"/>
        </dgm:presLayoutVars>
      </dgm:prSet>
      <dgm:spPr/>
      <dgm:t>
        <a:bodyPr/>
        <a:lstStyle/>
        <a:p>
          <a:endParaRPr lang="en-US"/>
        </a:p>
      </dgm:t>
    </dgm:pt>
  </dgm:ptLst>
  <dgm:cxnLst>
    <dgm:cxn modelId="{1C398EC2-5912-4D2C-96B8-041A656305A3}" type="presOf" srcId="{BBA2CEA7-2F90-48AA-92E3-B3ED0D9F86BE}" destId="{66F9F8D3-5FDE-4087-8E28-601145EC9D11}" srcOrd="0" destOrd="0" presId="urn:microsoft.com/office/officeart/2005/8/layout/lProcess2"/>
    <dgm:cxn modelId="{DC4CA79E-9F36-4A77-B5E5-ABCBD7421330}" srcId="{6C596EB7-986C-402F-AB8D-02A6A946BE9C}" destId="{C7E66429-094E-4201-B082-5F56485FD3F8}" srcOrd="0" destOrd="0" parTransId="{71F236C2-63D3-447D-891E-09A419E26D49}" sibTransId="{45003C42-6416-4714-AA9E-DB1A81C25F4B}"/>
    <dgm:cxn modelId="{E955918D-26AC-438E-8300-2FC8C162C024}" type="presOf" srcId="{C7E66429-094E-4201-B082-5F56485FD3F8}" destId="{8748B159-BEDD-4807-8317-EF5241BE8725}" srcOrd="0" destOrd="0" presId="urn:microsoft.com/office/officeart/2005/8/layout/lProcess2"/>
    <dgm:cxn modelId="{1ABC5009-2355-44B2-9E93-DD877B5FBAF1}" type="presOf" srcId="{6CCC48ED-D858-448D-B1EE-6164092A0D2A}" destId="{899BF3BB-35CA-4767-879F-7F4F3F2E6B41}" srcOrd="1" destOrd="0" presId="urn:microsoft.com/office/officeart/2005/8/layout/lProcess2"/>
    <dgm:cxn modelId="{3962513D-BE56-4497-9327-8DA4FBF07373}" srcId="{A0B2DB7E-874E-47F0-99B5-0A70D269E56E}" destId="{E9CFCDBD-0243-48AF-B2E6-C651EE109FF9}" srcOrd="2" destOrd="0" parTransId="{CF66B611-ACD8-464A-8BE4-62E4BA0DAF8A}" sibTransId="{D9CD2AB9-33B8-4CEA-82FC-2D408AD4DB8A}"/>
    <dgm:cxn modelId="{C133983D-1169-494B-B9F2-8D455CE88BDC}" type="presOf" srcId="{6C596EB7-986C-402F-AB8D-02A6A946BE9C}" destId="{C539507A-FD91-49FC-BB6C-B50F74F2846D}" srcOrd="1" destOrd="0" presId="urn:microsoft.com/office/officeart/2005/8/layout/lProcess2"/>
    <dgm:cxn modelId="{23F311A8-6D17-4118-8355-B8BF11FD652E}" type="presOf" srcId="{6CCC48ED-D858-448D-B1EE-6164092A0D2A}" destId="{347DAA91-A737-435C-B714-665E219DC263}" srcOrd="0" destOrd="0" presId="urn:microsoft.com/office/officeart/2005/8/layout/lProcess2"/>
    <dgm:cxn modelId="{8CD1E9CC-F909-4F5C-BCAF-4A431423E60D}" type="presOf" srcId="{E9CFCDBD-0243-48AF-B2E6-C651EE109FF9}" destId="{6ABBA5AC-52D0-4149-8AB8-0BE4B3A566ED}" srcOrd="0" destOrd="0" presId="urn:microsoft.com/office/officeart/2005/8/layout/lProcess2"/>
    <dgm:cxn modelId="{4CE175D7-FAD8-4ABB-80E6-501BD1CFD0B2}" srcId="{A0B2DB7E-874E-47F0-99B5-0A70D269E56E}" destId="{6C596EB7-986C-402F-AB8D-02A6A946BE9C}" srcOrd="0" destOrd="0" parTransId="{F030C528-CDE9-4EC5-9160-1207489D50D2}" sibTransId="{6B724ADE-748F-4109-AB75-EC808B3FA7A8}"/>
    <dgm:cxn modelId="{6C1A2171-A8D3-470E-A859-FC54FFEB4F3C}" type="presOf" srcId="{6C596EB7-986C-402F-AB8D-02A6A946BE9C}" destId="{C1577E5C-2977-4ED2-BA1E-040368FCA304}" srcOrd="0" destOrd="0" presId="urn:microsoft.com/office/officeart/2005/8/layout/lProcess2"/>
    <dgm:cxn modelId="{2A4ED9B1-9B55-41AC-9A29-0430177DB9BC}" srcId="{E9CFCDBD-0243-48AF-B2E6-C651EE109FF9}" destId="{7E4AF80A-87B2-47DB-B6FB-2A2C237DDC4C}" srcOrd="0" destOrd="0" parTransId="{A01141E9-1DE9-452A-9594-850B0FDA4312}" sibTransId="{F1F91036-30C6-4BCF-924F-D772EF418760}"/>
    <dgm:cxn modelId="{1F6327A6-9581-472F-884F-7870725AAB98}" type="presOf" srcId="{A0B2DB7E-874E-47F0-99B5-0A70D269E56E}" destId="{0B6A2BD7-A4F4-4FD7-8AAA-BEF4BC7485BD}" srcOrd="0" destOrd="0" presId="urn:microsoft.com/office/officeart/2005/8/layout/lProcess2"/>
    <dgm:cxn modelId="{71512C02-3F1B-4794-80D7-336DEFBF5AB1}" srcId="{A0B2DB7E-874E-47F0-99B5-0A70D269E56E}" destId="{6CCC48ED-D858-448D-B1EE-6164092A0D2A}" srcOrd="1" destOrd="0" parTransId="{FDD6810A-03E5-45A9-BC23-FB89D1806DCC}" sibTransId="{933C65F6-9445-4A28-9B6E-46AB2019FFE5}"/>
    <dgm:cxn modelId="{D2C843B4-FFF5-4F2F-9C7D-77A63215FECD}" srcId="{6CCC48ED-D858-448D-B1EE-6164092A0D2A}" destId="{BBA2CEA7-2F90-48AA-92E3-B3ED0D9F86BE}" srcOrd="0" destOrd="0" parTransId="{7A42DF60-1C0F-4ED2-AFCC-008F3ADE3C6A}" sibTransId="{88B68BF6-9C90-48CD-9A21-7F31C8F5E833}"/>
    <dgm:cxn modelId="{75A4BC06-473F-4216-B639-F09C98DC94E5}" type="presOf" srcId="{7E4AF80A-87B2-47DB-B6FB-2A2C237DDC4C}" destId="{F7B0920D-8DAA-4EF7-B51D-E055A4788A44}" srcOrd="0" destOrd="0" presId="urn:microsoft.com/office/officeart/2005/8/layout/lProcess2"/>
    <dgm:cxn modelId="{EF1CAB4C-1403-4F7B-8D65-09770F9B6259}" type="presOf" srcId="{E9CFCDBD-0243-48AF-B2E6-C651EE109FF9}" destId="{E89AEA23-014A-4E2C-BE2F-DE9FEA95ED46}" srcOrd="1" destOrd="0" presId="urn:microsoft.com/office/officeart/2005/8/layout/lProcess2"/>
    <dgm:cxn modelId="{B4C2A7BD-5773-4709-B3A0-379E41F13DA6}" type="presParOf" srcId="{0B6A2BD7-A4F4-4FD7-8AAA-BEF4BC7485BD}" destId="{BF04B7A5-8B89-4038-8D68-26CF3027763A}" srcOrd="0" destOrd="0" presId="urn:microsoft.com/office/officeart/2005/8/layout/lProcess2"/>
    <dgm:cxn modelId="{FC97F1A9-A4E2-4F8A-B747-515E88854F3A}" type="presParOf" srcId="{BF04B7A5-8B89-4038-8D68-26CF3027763A}" destId="{C1577E5C-2977-4ED2-BA1E-040368FCA304}" srcOrd="0" destOrd="0" presId="urn:microsoft.com/office/officeart/2005/8/layout/lProcess2"/>
    <dgm:cxn modelId="{00A24D97-F625-4EA5-A4B3-FFF2BBDD72D7}" type="presParOf" srcId="{BF04B7A5-8B89-4038-8D68-26CF3027763A}" destId="{C539507A-FD91-49FC-BB6C-B50F74F2846D}" srcOrd="1" destOrd="0" presId="urn:microsoft.com/office/officeart/2005/8/layout/lProcess2"/>
    <dgm:cxn modelId="{10624ED6-6CDB-4E43-B774-6CC3E518B23B}" type="presParOf" srcId="{BF04B7A5-8B89-4038-8D68-26CF3027763A}" destId="{F672755F-50EB-4974-AB49-D250349E27AC}" srcOrd="2" destOrd="0" presId="urn:microsoft.com/office/officeart/2005/8/layout/lProcess2"/>
    <dgm:cxn modelId="{6F93E781-AF7F-4BCD-AD1A-A9398DB20C51}" type="presParOf" srcId="{F672755F-50EB-4974-AB49-D250349E27AC}" destId="{A430D35C-D5F5-4E53-AED5-6F7318240DC8}" srcOrd="0" destOrd="0" presId="urn:microsoft.com/office/officeart/2005/8/layout/lProcess2"/>
    <dgm:cxn modelId="{778D79F1-0BA7-45C8-A295-967128B87CB3}" type="presParOf" srcId="{A430D35C-D5F5-4E53-AED5-6F7318240DC8}" destId="{8748B159-BEDD-4807-8317-EF5241BE8725}" srcOrd="0" destOrd="0" presId="urn:microsoft.com/office/officeart/2005/8/layout/lProcess2"/>
    <dgm:cxn modelId="{D963A1CC-124F-4D55-88A4-F5B579506D91}" type="presParOf" srcId="{0B6A2BD7-A4F4-4FD7-8AAA-BEF4BC7485BD}" destId="{FCD5FA93-4675-4FCE-B20D-E67E14B45B38}" srcOrd="1" destOrd="0" presId="urn:microsoft.com/office/officeart/2005/8/layout/lProcess2"/>
    <dgm:cxn modelId="{FFFC1983-C121-43B7-AEC4-9C3500A2B75B}" type="presParOf" srcId="{0B6A2BD7-A4F4-4FD7-8AAA-BEF4BC7485BD}" destId="{EA94C58B-70FF-44CD-97ED-7E02C84FE5F8}" srcOrd="2" destOrd="0" presId="urn:microsoft.com/office/officeart/2005/8/layout/lProcess2"/>
    <dgm:cxn modelId="{9F81FB69-D6B2-4F1C-B68D-483C80B06076}" type="presParOf" srcId="{EA94C58B-70FF-44CD-97ED-7E02C84FE5F8}" destId="{347DAA91-A737-435C-B714-665E219DC263}" srcOrd="0" destOrd="0" presId="urn:microsoft.com/office/officeart/2005/8/layout/lProcess2"/>
    <dgm:cxn modelId="{6524221C-3BAC-4E93-ABB9-2478ED7C43D6}" type="presParOf" srcId="{EA94C58B-70FF-44CD-97ED-7E02C84FE5F8}" destId="{899BF3BB-35CA-4767-879F-7F4F3F2E6B41}" srcOrd="1" destOrd="0" presId="urn:microsoft.com/office/officeart/2005/8/layout/lProcess2"/>
    <dgm:cxn modelId="{FC04AD94-CAF1-41C4-AD17-D137FD0E1C85}" type="presParOf" srcId="{EA94C58B-70FF-44CD-97ED-7E02C84FE5F8}" destId="{A4144E40-093E-44EB-88BF-4C2A4371954B}" srcOrd="2" destOrd="0" presId="urn:microsoft.com/office/officeart/2005/8/layout/lProcess2"/>
    <dgm:cxn modelId="{D5E52417-54C6-4B14-BFD2-AF5339A9A8EF}" type="presParOf" srcId="{A4144E40-093E-44EB-88BF-4C2A4371954B}" destId="{33CD7F6B-8018-42B9-86C6-F756ECBA133B}" srcOrd="0" destOrd="0" presId="urn:microsoft.com/office/officeart/2005/8/layout/lProcess2"/>
    <dgm:cxn modelId="{0669774E-20F8-4EDD-A4DA-C469E1E15B60}" type="presParOf" srcId="{33CD7F6B-8018-42B9-86C6-F756ECBA133B}" destId="{66F9F8D3-5FDE-4087-8E28-601145EC9D11}" srcOrd="0" destOrd="0" presId="urn:microsoft.com/office/officeart/2005/8/layout/lProcess2"/>
    <dgm:cxn modelId="{320F1F80-28E2-48F3-83F9-2797122DB04D}" type="presParOf" srcId="{0B6A2BD7-A4F4-4FD7-8AAA-BEF4BC7485BD}" destId="{88A127BE-E577-4860-B275-C8FA7CAA2951}" srcOrd="3" destOrd="0" presId="urn:microsoft.com/office/officeart/2005/8/layout/lProcess2"/>
    <dgm:cxn modelId="{271F91C6-E9FE-48F3-8F2F-ECA5A0780FA0}" type="presParOf" srcId="{0B6A2BD7-A4F4-4FD7-8AAA-BEF4BC7485BD}" destId="{0D0E92BA-B08D-46B0-BB43-042486C37EAA}" srcOrd="4" destOrd="0" presId="urn:microsoft.com/office/officeart/2005/8/layout/lProcess2"/>
    <dgm:cxn modelId="{D40058B2-91F3-4017-9A9A-41B837DE075A}" type="presParOf" srcId="{0D0E92BA-B08D-46B0-BB43-042486C37EAA}" destId="{6ABBA5AC-52D0-4149-8AB8-0BE4B3A566ED}" srcOrd="0" destOrd="0" presId="urn:microsoft.com/office/officeart/2005/8/layout/lProcess2"/>
    <dgm:cxn modelId="{EFC3DF53-3411-467F-BF97-9B706E141702}" type="presParOf" srcId="{0D0E92BA-B08D-46B0-BB43-042486C37EAA}" destId="{E89AEA23-014A-4E2C-BE2F-DE9FEA95ED46}" srcOrd="1" destOrd="0" presId="urn:microsoft.com/office/officeart/2005/8/layout/lProcess2"/>
    <dgm:cxn modelId="{B1A29D17-3669-4040-B02E-4183A4C71933}" type="presParOf" srcId="{0D0E92BA-B08D-46B0-BB43-042486C37EAA}" destId="{D5750F9A-5B26-4C64-B1F9-F1D126D75610}" srcOrd="2" destOrd="0" presId="urn:microsoft.com/office/officeart/2005/8/layout/lProcess2"/>
    <dgm:cxn modelId="{B4B8C750-A10F-42A7-AC87-C15F76B6EB5E}" type="presParOf" srcId="{D5750F9A-5B26-4C64-B1F9-F1D126D75610}" destId="{CBCEA0F1-0B23-41C8-A581-3F366EEB0D96}" srcOrd="0" destOrd="0" presId="urn:microsoft.com/office/officeart/2005/8/layout/lProcess2"/>
    <dgm:cxn modelId="{D82B9FDE-9287-47EC-862D-85C274EDD9BB}" type="presParOf" srcId="{CBCEA0F1-0B23-41C8-A581-3F366EEB0D96}" destId="{F7B0920D-8DAA-4EF7-B51D-E055A4788A4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B2DB7E-874E-47F0-99B5-0A70D269E56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C7E66429-094E-4201-B082-5F56485FD3F8}">
      <dgm:prSet phldrT="[Text]" custT="1"/>
      <dgm:spPr/>
      <dgm:t>
        <a:bodyPr/>
        <a:lstStyle/>
        <a:p>
          <a:pPr algn="just"/>
          <a:r>
            <a:rPr lang="en-US" sz="2400" dirty="0" smtClean="0">
              <a:latin typeface="Times New Roman" panose="02020603050405020304" pitchFamily="18" charset="0"/>
            </a:rPr>
            <a:t>Nhằm kiểm </a:t>
          </a:r>
          <a:r>
            <a:rPr lang="en-US" sz="2400" dirty="0" err="1" smtClean="0">
              <a:latin typeface="Times New Roman" panose="02020603050405020304" pitchFamily="18" charset="0"/>
            </a:rPr>
            <a:t>tra</a:t>
          </a:r>
          <a:r>
            <a:rPr lang="en-US" sz="2400" dirty="0" smtClean="0">
              <a:latin typeface="Times New Roman" panose="02020603050405020304" pitchFamily="18" charset="0"/>
            </a:rPr>
            <a:t>  </a:t>
          </a:r>
          <a:r>
            <a:rPr lang="en-US" sz="2400" dirty="0" err="1" smtClean="0">
              <a:latin typeface="Times New Roman" panose="02020603050405020304" pitchFamily="18" charset="0"/>
            </a:rPr>
            <a:t>khả</a:t>
          </a:r>
          <a:r>
            <a:rPr lang="en-US" sz="2400" dirty="0" smtClean="0">
              <a:latin typeface="Times New Roman" panose="02020603050405020304" pitchFamily="18" charset="0"/>
            </a:rPr>
            <a:t> </a:t>
          </a:r>
          <a:r>
            <a:rPr lang="en-US" sz="2400" dirty="0" err="1" smtClean="0">
              <a:latin typeface="Times New Roman" panose="02020603050405020304" pitchFamily="18" charset="0"/>
            </a:rPr>
            <a:t>năng</a:t>
          </a:r>
          <a:r>
            <a:rPr lang="en-US" sz="2400" dirty="0" smtClean="0">
              <a:latin typeface="Times New Roman" panose="02020603050405020304" pitchFamily="18" charset="0"/>
            </a:rPr>
            <a:t> </a:t>
          </a:r>
          <a:r>
            <a:rPr lang="en-US" sz="2400" dirty="0" err="1" smtClean="0">
              <a:latin typeface="Times New Roman" panose="02020603050405020304" pitchFamily="18" charset="0"/>
            </a:rPr>
            <a:t>đóng</a:t>
          </a:r>
          <a:r>
            <a:rPr lang="en-US" sz="2400" dirty="0" smtClean="0">
              <a:latin typeface="Times New Roman" panose="02020603050405020304" pitchFamily="18" charset="0"/>
            </a:rPr>
            <a:t> </a:t>
          </a:r>
          <a:r>
            <a:rPr lang="en-US" sz="2400" dirty="0" err="1" smtClean="0">
              <a:latin typeface="Times New Roman" panose="02020603050405020304" pitchFamily="18" charset="0"/>
            </a:rPr>
            <a:t>góp</a:t>
          </a:r>
          <a:r>
            <a:rPr lang="en-US" sz="2400" dirty="0" smtClean="0">
              <a:latin typeface="Times New Roman" panose="02020603050405020304" pitchFamily="18" charset="0"/>
            </a:rPr>
            <a:t> ý </a:t>
          </a:r>
          <a:r>
            <a:rPr lang="en-US" sz="2400" dirty="0" err="1" smtClean="0">
              <a:latin typeface="Times New Roman" panose="02020603050405020304" pitchFamily="18" charset="0"/>
            </a:rPr>
            <a:t>kiến</a:t>
          </a:r>
          <a:r>
            <a:rPr lang="en-US" sz="2400" dirty="0" smtClean="0">
              <a:latin typeface="Times New Roman" panose="02020603050405020304" pitchFamily="18" charset="0"/>
            </a:rPr>
            <a:t>, </a:t>
          </a:r>
          <a:r>
            <a:rPr lang="en-US" sz="2400" dirty="0" err="1" smtClean="0">
              <a:latin typeface="Times New Roman" panose="02020603050405020304" pitchFamily="18" charset="0"/>
            </a:rPr>
            <a:t>sự</a:t>
          </a:r>
          <a:r>
            <a:rPr lang="en-US" sz="2400" dirty="0" smtClean="0">
              <a:latin typeface="Times New Roman" panose="02020603050405020304" pitchFamily="18" charset="0"/>
            </a:rPr>
            <a:t> </a:t>
          </a:r>
          <a:r>
            <a:rPr lang="en-US" sz="2400" dirty="0" err="1" smtClean="0">
              <a:latin typeface="Times New Roman" panose="02020603050405020304" pitchFamily="18" charset="0"/>
            </a:rPr>
            <a:t>phán</a:t>
          </a:r>
          <a:r>
            <a:rPr lang="en-US" sz="2400" dirty="0" smtClean="0">
              <a:latin typeface="Times New Roman" panose="02020603050405020304" pitchFamily="18" charset="0"/>
            </a:rPr>
            <a:t> </a:t>
          </a:r>
          <a:r>
            <a:rPr lang="en-US" sz="2400" dirty="0" err="1" smtClean="0">
              <a:latin typeface="Times New Roman" panose="02020603050405020304" pitchFamily="18" charset="0"/>
            </a:rPr>
            <a:t>đoán</a:t>
          </a:r>
          <a:r>
            <a:rPr lang="en-US" sz="2400" dirty="0" smtClean="0">
              <a:latin typeface="Times New Roman" panose="02020603050405020304" pitchFamily="18" charset="0"/>
            </a:rPr>
            <a:t> </a:t>
          </a:r>
          <a:r>
            <a:rPr lang="en-US" sz="2400" dirty="0" err="1" smtClean="0">
              <a:latin typeface="Times New Roman" panose="02020603050405020304" pitchFamily="18" charset="0"/>
            </a:rPr>
            <a:t>của</a:t>
          </a:r>
          <a:r>
            <a:rPr lang="en-US" sz="2400" dirty="0" smtClean="0">
              <a:latin typeface="Times New Roman" panose="02020603050405020304" pitchFamily="18" charset="0"/>
            </a:rPr>
            <a:t> HS  </a:t>
          </a:r>
          <a:r>
            <a:rPr lang="en-US" sz="2400" dirty="0" err="1" smtClean="0">
              <a:latin typeface="Times New Roman" panose="02020603050405020304" pitchFamily="18" charset="0"/>
            </a:rPr>
            <a:t>trong</a:t>
          </a:r>
          <a:r>
            <a:rPr lang="en-US" sz="2400" dirty="0" smtClean="0">
              <a:latin typeface="Times New Roman" panose="02020603050405020304" pitchFamily="18" charset="0"/>
            </a:rPr>
            <a:t> </a:t>
          </a:r>
          <a:r>
            <a:rPr lang="en-US" sz="2400" dirty="0" err="1" smtClean="0">
              <a:latin typeface="Times New Roman" panose="02020603050405020304" pitchFamily="18" charset="0"/>
            </a:rPr>
            <a:t>việc</a:t>
          </a:r>
          <a:r>
            <a:rPr lang="en-US" sz="2400" dirty="0" smtClean="0">
              <a:latin typeface="Times New Roman" panose="02020603050405020304" pitchFamily="18" charset="0"/>
            </a:rPr>
            <a:t> </a:t>
          </a:r>
          <a:r>
            <a:rPr lang="en-US" sz="2400" dirty="0" err="1" smtClean="0">
              <a:latin typeface="Times New Roman" panose="02020603050405020304" pitchFamily="18" charset="0"/>
            </a:rPr>
            <a:t>nhận</a:t>
          </a:r>
          <a:r>
            <a:rPr lang="en-US" sz="2400" dirty="0" smtClean="0">
              <a:latin typeface="Times New Roman" panose="02020603050405020304" pitchFamily="18" charset="0"/>
            </a:rPr>
            <a:t> </a:t>
          </a:r>
          <a:r>
            <a:rPr lang="en-US" sz="2400" dirty="0" err="1" smtClean="0">
              <a:latin typeface="Times New Roman" panose="02020603050405020304" pitchFamily="18" charset="0"/>
            </a:rPr>
            <a:t>định</a:t>
          </a:r>
          <a:r>
            <a:rPr lang="en-US" sz="2400" dirty="0" smtClean="0">
              <a:latin typeface="Times New Roman" panose="02020603050405020304" pitchFamily="18" charset="0"/>
            </a:rPr>
            <a:t>, </a:t>
          </a:r>
          <a:r>
            <a:rPr lang="en-US" sz="2400" dirty="0" err="1" smtClean="0">
              <a:latin typeface="Times New Roman" panose="02020603050405020304" pitchFamily="18" charset="0"/>
            </a:rPr>
            <a:t>đánh</a:t>
          </a:r>
          <a:r>
            <a:rPr lang="en-US" sz="2400" dirty="0" smtClean="0">
              <a:latin typeface="Times New Roman" panose="02020603050405020304" pitchFamily="18" charset="0"/>
            </a:rPr>
            <a:t> </a:t>
          </a:r>
          <a:r>
            <a:rPr lang="en-US" sz="2400" dirty="0" err="1" smtClean="0">
              <a:latin typeface="Times New Roman" panose="02020603050405020304" pitchFamily="18" charset="0"/>
            </a:rPr>
            <a:t>giá</a:t>
          </a:r>
          <a:r>
            <a:rPr lang="en-US" sz="2400" dirty="0" smtClean="0">
              <a:latin typeface="Times New Roman" panose="02020603050405020304" pitchFamily="18" charset="0"/>
            </a:rPr>
            <a:t> </a:t>
          </a:r>
          <a:r>
            <a:rPr lang="en-US" sz="2400" dirty="0" err="1" smtClean="0">
              <a:latin typeface="Times New Roman" panose="02020603050405020304" pitchFamily="18" charset="0"/>
            </a:rPr>
            <a:t>các</a:t>
          </a:r>
          <a:r>
            <a:rPr lang="en-US" sz="2400" dirty="0" smtClean="0">
              <a:latin typeface="Times New Roman" panose="02020603050405020304" pitchFamily="18" charset="0"/>
            </a:rPr>
            <a:t> ý </a:t>
          </a:r>
          <a:r>
            <a:rPr lang="en-US" sz="2400" dirty="0" err="1" smtClean="0">
              <a:latin typeface="Times New Roman" panose="02020603050405020304" pitchFamily="18" charset="0"/>
            </a:rPr>
            <a:t>tưởng</a:t>
          </a:r>
          <a:r>
            <a:rPr lang="en-US" sz="2400" dirty="0" smtClean="0">
              <a:latin typeface="Times New Roman" panose="02020603050405020304" pitchFamily="18" charset="0"/>
            </a:rPr>
            <a:t>, </a:t>
          </a:r>
          <a:r>
            <a:rPr lang="en-US" sz="2400" dirty="0" err="1" smtClean="0">
              <a:latin typeface="Times New Roman" panose="02020603050405020304" pitchFamily="18" charset="0"/>
            </a:rPr>
            <a:t>sự</a:t>
          </a:r>
          <a:r>
            <a:rPr lang="en-US" sz="2400" dirty="0" smtClean="0">
              <a:latin typeface="Times New Roman" panose="02020603050405020304" pitchFamily="18" charset="0"/>
            </a:rPr>
            <a:t> </a:t>
          </a:r>
          <a:r>
            <a:rPr lang="en-US" sz="2400" dirty="0" err="1" smtClean="0">
              <a:latin typeface="Times New Roman" panose="02020603050405020304" pitchFamily="18" charset="0"/>
            </a:rPr>
            <a:t>kiện</a:t>
          </a:r>
          <a:r>
            <a:rPr lang="en-US" sz="2400" dirty="0" smtClean="0">
              <a:latin typeface="Times New Roman" panose="02020603050405020304" pitchFamily="18" charset="0"/>
            </a:rPr>
            <a:t>, </a:t>
          </a:r>
          <a:r>
            <a:rPr lang="en-US" sz="2400" dirty="0" err="1" smtClean="0">
              <a:latin typeface="Times New Roman" panose="02020603050405020304" pitchFamily="18" charset="0"/>
            </a:rPr>
            <a:t>hiện</a:t>
          </a:r>
          <a:r>
            <a:rPr lang="en-US" sz="2400" dirty="0" smtClean="0">
              <a:latin typeface="Times New Roman" panose="02020603050405020304" pitchFamily="18" charset="0"/>
            </a:rPr>
            <a:t> </a:t>
          </a:r>
          <a:r>
            <a:rPr lang="en-US" sz="2400" dirty="0" err="1" smtClean="0">
              <a:latin typeface="Times New Roman" panose="02020603050405020304" pitchFamily="18" charset="0"/>
            </a:rPr>
            <a:t>tượng</a:t>
          </a:r>
          <a:r>
            <a:rPr lang="en-US" sz="2400" dirty="0" smtClean="0">
              <a:latin typeface="Times New Roman" panose="02020603050405020304" pitchFamily="18" charset="0"/>
            </a:rPr>
            <a:t>,... </a:t>
          </a:r>
          <a:r>
            <a:rPr lang="en-US" sz="2400" dirty="0" err="1" smtClean="0">
              <a:latin typeface="Times New Roman" panose="02020603050405020304" pitchFamily="18" charset="0"/>
            </a:rPr>
            <a:t>dựa</a:t>
          </a:r>
          <a:r>
            <a:rPr lang="en-US" sz="2400" dirty="0" smtClean="0">
              <a:latin typeface="Times New Roman" panose="02020603050405020304" pitchFamily="18" charset="0"/>
            </a:rPr>
            <a:t> </a:t>
          </a:r>
          <a:r>
            <a:rPr lang="en-US" sz="2400" dirty="0" err="1" smtClean="0">
              <a:latin typeface="Times New Roman" panose="02020603050405020304" pitchFamily="18" charset="0"/>
            </a:rPr>
            <a:t>trên</a:t>
          </a:r>
          <a:r>
            <a:rPr lang="en-US" sz="2400" dirty="0" smtClean="0">
              <a:latin typeface="Times New Roman" panose="02020603050405020304" pitchFamily="18" charset="0"/>
            </a:rPr>
            <a:t> </a:t>
          </a:r>
          <a:r>
            <a:rPr lang="en-US" sz="2400" dirty="0" err="1" smtClean="0">
              <a:latin typeface="Times New Roman" panose="02020603050405020304" pitchFamily="18" charset="0"/>
            </a:rPr>
            <a:t>các</a:t>
          </a:r>
          <a:r>
            <a:rPr lang="en-US" sz="2400" dirty="0" smtClean="0">
              <a:latin typeface="Times New Roman" panose="02020603050405020304" pitchFamily="18" charset="0"/>
            </a:rPr>
            <a:t> </a:t>
          </a:r>
          <a:r>
            <a:rPr lang="en-US" sz="2400" dirty="0" err="1" smtClean="0">
              <a:latin typeface="Times New Roman" panose="02020603050405020304" pitchFamily="18" charset="0"/>
            </a:rPr>
            <a:t>tiêu</a:t>
          </a:r>
          <a:r>
            <a:rPr lang="en-US" sz="2400" dirty="0" smtClean="0">
              <a:latin typeface="Times New Roman" panose="02020603050405020304" pitchFamily="18" charset="0"/>
            </a:rPr>
            <a:t> </a:t>
          </a:r>
          <a:r>
            <a:rPr lang="en-US" sz="2400" dirty="0" err="1" smtClean="0">
              <a:latin typeface="Times New Roman" panose="02020603050405020304" pitchFamily="18" charset="0"/>
            </a:rPr>
            <a:t>chí</a:t>
          </a:r>
          <a:r>
            <a:rPr lang="en-US" sz="2400" dirty="0" smtClean="0">
              <a:latin typeface="Times New Roman" panose="02020603050405020304" pitchFamily="18" charset="0"/>
            </a:rPr>
            <a:t> </a:t>
          </a:r>
          <a:r>
            <a:rPr lang="en-US" sz="2400" dirty="0" err="1" smtClean="0">
              <a:latin typeface="Times New Roman" panose="02020603050405020304" pitchFamily="18" charset="0"/>
            </a:rPr>
            <a:t>đã</a:t>
          </a:r>
          <a:r>
            <a:rPr lang="en-US" sz="2400" dirty="0" smtClean="0">
              <a:latin typeface="Times New Roman" panose="02020603050405020304" pitchFamily="18" charset="0"/>
            </a:rPr>
            <a:t> </a:t>
          </a:r>
          <a:r>
            <a:rPr lang="en-US" sz="2400" dirty="0" err="1" smtClean="0">
              <a:latin typeface="Times New Roman" panose="02020603050405020304" pitchFamily="18" charset="0"/>
            </a:rPr>
            <a:t>đưa</a:t>
          </a:r>
          <a:r>
            <a:rPr lang="en-US" sz="2400" dirty="0" smtClean="0">
              <a:latin typeface="Times New Roman" panose="02020603050405020304" pitchFamily="18" charset="0"/>
            </a:rPr>
            <a:t> </a:t>
          </a:r>
          <a:r>
            <a:rPr lang="en-US" sz="2400" dirty="0" err="1" smtClean="0">
              <a:latin typeface="Times New Roman" panose="02020603050405020304" pitchFamily="18" charset="0"/>
            </a:rPr>
            <a:t>ra.</a:t>
          </a:r>
          <a:r>
            <a:rPr lang="en-US" sz="2400" dirty="0" smtClean="0">
              <a:latin typeface="Times New Roman" panose="02020603050405020304" pitchFamily="18" charset="0"/>
            </a:rPr>
            <a:t> </a:t>
          </a:r>
          <a:endParaRPr lang="en-US" sz="2400" dirty="0"/>
        </a:p>
      </dgm:t>
    </dgm:pt>
    <dgm:pt modelId="{71F236C2-63D3-447D-891E-09A419E26D49}" type="parTrans" cxnId="{DC4CA79E-9F36-4A77-B5E5-ABCBD7421330}">
      <dgm:prSet/>
      <dgm:spPr/>
      <dgm:t>
        <a:bodyPr/>
        <a:lstStyle/>
        <a:p>
          <a:endParaRPr lang="en-US"/>
        </a:p>
      </dgm:t>
    </dgm:pt>
    <dgm:pt modelId="{45003C42-6416-4714-AA9E-DB1A81C25F4B}" type="sibTrans" cxnId="{DC4CA79E-9F36-4A77-B5E5-ABCBD7421330}">
      <dgm:prSet/>
      <dgm:spPr/>
      <dgm:t>
        <a:bodyPr/>
        <a:lstStyle/>
        <a:p>
          <a:endParaRPr lang="en-US"/>
        </a:p>
      </dgm:t>
    </dgm:pt>
    <dgm:pt modelId="{6CCC48ED-D858-448D-B1EE-6164092A0D2A}">
      <dgm:prSet phldrT="[Text]"/>
      <dgm:spPr/>
      <dgm:t>
        <a:bodyPr/>
        <a:lstStyle/>
        <a:p>
          <a:r>
            <a:rPr lang="en-US" b="1" dirty="0" smtClean="0">
              <a:solidFill>
                <a:srgbClr val="002060"/>
              </a:solidFill>
              <a:latin typeface="Times New Roman" panose="02020603050405020304" pitchFamily="18" charset="0"/>
            </a:rPr>
            <a:t>Tác </a:t>
          </a:r>
          <a:r>
            <a:rPr lang="en-US" b="1" dirty="0" err="1" smtClean="0">
              <a:solidFill>
                <a:srgbClr val="002060"/>
              </a:solidFill>
              <a:latin typeface="Times New Roman" panose="02020603050405020304" pitchFamily="18" charset="0"/>
            </a:rPr>
            <a:t>dụng</a:t>
          </a:r>
          <a:r>
            <a:rPr lang="en-US" b="1" dirty="0" smtClean="0">
              <a:solidFill>
                <a:srgbClr val="002060"/>
              </a:solidFill>
              <a:latin typeface="Times New Roman" panose="02020603050405020304" pitchFamily="18" charset="0"/>
            </a:rPr>
            <a:t> </a:t>
          </a:r>
          <a:endParaRPr lang="en-US" b="1" dirty="0">
            <a:solidFill>
              <a:srgbClr val="002060"/>
            </a:solidFill>
          </a:endParaRPr>
        </a:p>
      </dgm:t>
    </dgm:pt>
    <dgm:pt modelId="{FDD6810A-03E5-45A9-BC23-FB89D1806DCC}" type="parTrans" cxnId="{71512C02-3F1B-4794-80D7-336DEFBF5AB1}">
      <dgm:prSet/>
      <dgm:spPr/>
      <dgm:t>
        <a:bodyPr/>
        <a:lstStyle/>
        <a:p>
          <a:endParaRPr lang="en-US"/>
        </a:p>
      </dgm:t>
    </dgm:pt>
    <dgm:pt modelId="{933C65F6-9445-4A28-9B6E-46AB2019FFE5}" type="sibTrans" cxnId="{71512C02-3F1B-4794-80D7-336DEFBF5AB1}">
      <dgm:prSet/>
      <dgm:spPr/>
      <dgm:t>
        <a:bodyPr/>
        <a:lstStyle/>
        <a:p>
          <a:endParaRPr lang="en-US"/>
        </a:p>
      </dgm:t>
    </dgm:pt>
    <dgm:pt modelId="{BBA2CEA7-2F90-48AA-92E3-B3ED0D9F86BE}">
      <dgm:prSet phldrT="[Text]" custT="1"/>
      <dgm:spPr/>
      <dgm:t>
        <a:bodyPr/>
        <a:lstStyle/>
        <a:p>
          <a:pPr algn="just"/>
          <a:r>
            <a:rPr lang="en-US" sz="3200" i="1" dirty="0" smtClean="0">
              <a:latin typeface="Times New Roman" panose="02020603050405020304" pitchFamily="18" charset="0"/>
            </a:rPr>
            <a:t>- </a:t>
          </a:r>
          <a:r>
            <a:rPr lang="en-US" sz="3200" dirty="0" err="1" smtClean="0">
              <a:latin typeface="Times New Roman" panose="02020603050405020304" pitchFamily="18" charset="0"/>
            </a:rPr>
            <a:t>Thúc</a:t>
          </a:r>
          <a:r>
            <a:rPr lang="en-US" sz="3200" dirty="0" smtClean="0">
              <a:latin typeface="Times New Roman" panose="02020603050405020304" pitchFamily="18" charset="0"/>
            </a:rPr>
            <a:t> </a:t>
          </a:r>
          <a:r>
            <a:rPr lang="en-US" sz="3200" dirty="0" err="1" smtClean="0">
              <a:latin typeface="Times New Roman" panose="02020603050405020304" pitchFamily="18" charset="0"/>
            </a:rPr>
            <a:t>đẩy</a:t>
          </a:r>
          <a:r>
            <a:rPr lang="en-US" sz="3200" dirty="0" smtClean="0">
              <a:latin typeface="Times New Roman" panose="02020603050405020304" pitchFamily="18" charset="0"/>
            </a:rPr>
            <a:t> </a:t>
          </a:r>
          <a:r>
            <a:rPr lang="en-US" sz="3200" dirty="0" err="1" smtClean="0">
              <a:latin typeface="Times New Roman" panose="02020603050405020304" pitchFamily="18" charset="0"/>
            </a:rPr>
            <a:t>sự</a:t>
          </a:r>
          <a:r>
            <a:rPr lang="en-US" sz="3200" dirty="0" smtClean="0">
              <a:latin typeface="Times New Roman" panose="02020603050405020304" pitchFamily="18" charset="0"/>
            </a:rPr>
            <a:t>  </a:t>
          </a:r>
          <a:r>
            <a:rPr lang="en-US" sz="3200" dirty="0" err="1" smtClean="0">
              <a:latin typeface="Times New Roman" panose="02020603050405020304" pitchFamily="18" charset="0"/>
            </a:rPr>
            <a:t>tìm</a:t>
          </a:r>
          <a:r>
            <a:rPr lang="en-US" sz="3200" dirty="0" smtClean="0">
              <a:latin typeface="Times New Roman" panose="02020603050405020304" pitchFamily="18" charset="0"/>
            </a:rPr>
            <a:t> </a:t>
          </a:r>
          <a:r>
            <a:rPr lang="en-US" sz="3200" dirty="0" err="1" smtClean="0">
              <a:latin typeface="Times New Roman" panose="02020603050405020304" pitchFamily="18" charset="0"/>
            </a:rPr>
            <a:t>tòi</a:t>
          </a:r>
          <a:r>
            <a:rPr lang="en-US" sz="3200" dirty="0" smtClean="0">
              <a:latin typeface="Times New Roman" panose="02020603050405020304" pitchFamily="18" charset="0"/>
            </a:rPr>
            <a:t> tri </a:t>
          </a:r>
          <a:r>
            <a:rPr lang="en-US" sz="3200" dirty="0" err="1" smtClean="0">
              <a:latin typeface="Times New Roman" panose="02020603050405020304" pitchFamily="18" charset="0"/>
            </a:rPr>
            <a:t>thức</a:t>
          </a:r>
          <a:r>
            <a:rPr lang="en-US" sz="3200" dirty="0" smtClean="0">
              <a:latin typeface="Times New Roman" panose="02020603050405020304" pitchFamily="18" charset="0"/>
            </a:rPr>
            <a:t>, </a:t>
          </a:r>
          <a:r>
            <a:rPr lang="en-US" sz="3200" dirty="0" err="1" smtClean="0">
              <a:latin typeface="Times New Roman" panose="02020603050405020304" pitchFamily="18" charset="0"/>
            </a:rPr>
            <a:t>sự</a:t>
          </a:r>
          <a:r>
            <a:rPr lang="en-US" sz="3200" dirty="0" smtClean="0">
              <a:latin typeface="Times New Roman" panose="02020603050405020304" pitchFamily="18" charset="0"/>
            </a:rPr>
            <a:t> </a:t>
          </a:r>
          <a:r>
            <a:rPr lang="en-US" sz="3200" dirty="0" err="1" smtClean="0">
              <a:latin typeface="Times New Roman" panose="02020603050405020304" pitchFamily="18" charset="0"/>
            </a:rPr>
            <a:t>xác</a:t>
          </a:r>
          <a:r>
            <a:rPr lang="en-US" sz="3200" dirty="0" smtClean="0">
              <a:latin typeface="Times New Roman" panose="02020603050405020304" pitchFamily="18" charset="0"/>
            </a:rPr>
            <a:t> </a:t>
          </a:r>
          <a:r>
            <a:rPr lang="en-US" sz="3200" dirty="0" err="1" smtClean="0">
              <a:latin typeface="Times New Roman" panose="02020603050405020304" pitchFamily="18" charset="0"/>
            </a:rPr>
            <a:t>định</a:t>
          </a:r>
          <a:r>
            <a:rPr lang="en-US" sz="3200" dirty="0" smtClean="0">
              <a:latin typeface="Times New Roman" panose="02020603050405020304" pitchFamily="18" charset="0"/>
            </a:rPr>
            <a:t> </a:t>
          </a:r>
          <a:r>
            <a:rPr lang="en-US" sz="3200" dirty="0" err="1" smtClean="0">
              <a:latin typeface="Times New Roman" panose="02020603050405020304" pitchFamily="18" charset="0"/>
            </a:rPr>
            <a:t>giá</a:t>
          </a:r>
          <a:r>
            <a:rPr lang="en-US" sz="3200" dirty="0" smtClean="0">
              <a:latin typeface="Times New Roman" panose="02020603050405020304" pitchFamily="18" charset="0"/>
            </a:rPr>
            <a:t> </a:t>
          </a:r>
          <a:r>
            <a:rPr lang="en-US" sz="3200" dirty="0" err="1" smtClean="0">
              <a:latin typeface="Times New Roman" panose="02020603050405020304" pitchFamily="18" charset="0"/>
            </a:rPr>
            <a:t>trị</a:t>
          </a:r>
          <a:r>
            <a:rPr lang="en-US" sz="3200" dirty="0" smtClean="0">
              <a:latin typeface="Times New Roman" panose="02020603050405020304" pitchFamily="18" charset="0"/>
            </a:rPr>
            <a:t> </a:t>
          </a:r>
          <a:r>
            <a:rPr lang="en-US" sz="3200" dirty="0" err="1" smtClean="0">
              <a:latin typeface="Times New Roman" panose="02020603050405020304" pitchFamily="18" charset="0"/>
            </a:rPr>
            <a:t>của</a:t>
          </a:r>
          <a:r>
            <a:rPr lang="en-US" sz="3200" dirty="0" smtClean="0">
              <a:latin typeface="Times New Roman" panose="02020603050405020304" pitchFamily="18" charset="0"/>
            </a:rPr>
            <a:t> HS </a:t>
          </a:r>
          <a:endParaRPr lang="en-US" sz="3200" dirty="0"/>
        </a:p>
      </dgm:t>
    </dgm:pt>
    <dgm:pt modelId="{7A42DF60-1C0F-4ED2-AFCC-008F3ADE3C6A}" type="parTrans" cxnId="{D2C843B4-FFF5-4F2F-9C7D-77A63215FECD}">
      <dgm:prSet/>
      <dgm:spPr/>
      <dgm:t>
        <a:bodyPr/>
        <a:lstStyle/>
        <a:p>
          <a:endParaRPr lang="en-US"/>
        </a:p>
      </dgm:t>
    </dgm:pt>
    <dgm:pt modelId="{88B68BF6-9C90-48CD-9A21-7F31C8F5E833}" type="sibTrans" cxnId="{D2C843B4-FFF5-4F2F-9C7D-77A63215FECD}">
      <dgm:prSet/>
      <dgm:spPr/>
      <dgm:t>
        <a:bodyPr/>
        <a:lstStyle/>
        <a:p>
          <a:endParaRPr lang="en-US"/>
        </a:p>
      </dgm:t>
    </dgm:pt>
    <dgm:pt modelId="{E9CFCDBD-0243-48AF-B2E6-C651EE109FF9}">
      <dgm:prSet phldrT="[Text]"/>
      <dgm:spPr/>
      <dgm:t>
        <a:bodyPr/>
        <a:lstStyle/>
        <a:p>
          <a:r>
            <a:rPr lang="es-ES_tradnl" b="1" dirty="0" smtClean="0">
              <a:solidFill>
                <a:srgbClr val="002060"/>
              </a:solidFill>
              <a:latin typeface="Times New Roman" panose="02020603050405020304" pitchFamily="18" charset="0"/>
            </a:rPr>
            <a:t>Cách </a:t>
          </a:r>
          <a:r>
            <a:rPr lang="es-ES_tradnl" b="1" dirty="0" err="1" smtClean="0">
              <a:solidFill>
                <a:srgbClr val="002060"/>
              </a:solidFill>
              <a:latin typeface="Times New Roman" panose="02020603050405020304" pitchFamily="18" charset="0"/>
            </a:rPr>
            <a:t>thức</a:t>
          </a:r>
          <a:r>
            <a:rPr lang="es-ES_tradnl" b="1" dirty="0" smtClean="0">
              <a:solidFill>
                <a:srgbClr val="002060"/>
              </a:solidFill>
              <a:latin typeface="Times New Roman" panose="02020603050405020304" pitchFamily="18" charset="0"/>
            </a:rPr>
            <a:t> DH </a:t>
          </a:r>
          <a:endParaRPr lang="en-US" b="1" dirty="0">
            <a:solidFill>
              <a:srgbClr val="002060"/>
            </a:solidFill>
          </a:endParaRPr>
        </a:p>
      </dgm:t>
    </dgm:pt>
    <dgm:pt modelId="{CF66B611-ACD8-464A-8BE4-62E4BA0DAF8A}" type="parTrans" cxnId="{3962513D-BE56-4497-9327-8DA4FBF07373}">
      <dgm:prSet/>
      <dgm:spPr/>
      <dgm:t>
        <a:bodyPr/>
        <a:lstStyle/>
        <a:p>
          <a:endParaRPr lang="en-US"/>
        </a:p>
      </dgm:t>
    </dgm:pt>
    <dgm:pt modelId="{D9CD2AB9-33B8-4CEA-82FC-2D408AD4DB8A}" type="sibTrans" cxnId="{3962513D-BE56-4497-9327-8DA4FBF07373}">
      <dgm:prSet/>
      <dgm:spPr/>
      <dgm:t>
        <a:bodyPr/>
        <a:lstStyle/>
        <a:p>
          <a:endParaRPr lang="en-US"/>
        </a:p>
      </dgm:t>
    </dgm:pt>
    <dgm:pt modelId="{7E4AF80A-87B2-47DB-B6FB-2A2C237DDC4C}">
      <dgm:prSet phldrT="[Text]"/>
      <dgm:spPr/>
      <dgm:t>
        <a:bodyPr/>
        <a:lstStyle/>
        <a:p>
          <a:pPr algn="just"/>
          <a:r>
            <a:rPr lang="en-US" dirty="0" smtClean="0">
              <a:solidFill>
                <a:schemeClr val="bg1"/>
              </a:solidFill>
              <a:latin typeface="Times New Roman" panose="02020603050405020304" pitchFamily="18" charset="0"/>
              <a:cs typeface="Times New Roman" panose="02020603050405020304" pitchFamily="18" charset="0"/>
            </a:rPr>
            <a:t>…</a:t>
          </a:r>
          <a:r>
            <a:rPr lang="vi-VN" dirty="0" smtClean="0">
              <a:solidFill>
                <a:schemeClr val="bg1"/>
              </a:solidFill>
              <a:latin typeface="Times New Roman" panose="02020603050405020304" pitchFamily="18" charset="0"/>
              <a:cs typeface="Times New Roman" panose="02020603050405020304" pitchFamily="18" charset="0"/>
            </a:rPr>
            <a:t>khẳng định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điều</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gì</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khiến</a:t>
          </a:r>
          <a:r>
            <a:rPr lang="en-US" dirty="0" smtClean="0">
              <a:solidFill>
                <a:schemeClr val="bg1"/>
              </a:solidFill>
              <a:latin typeface="Times New Roman" panose="02020603050405020304" pitchFamily="18" charset="0"/>
              <a:cs typeface="Times New Roman" panose="02020603050405020304" pitchFamily="18" charset="0"/>
            </a:rPr>
            <a:t>?</a:t>
          </a:r>
        </a:p>
        <a:p>
          <a:pPr algn="just"/>
          <a:r>
            <a:rPr lang="en-US" dirty="0" err="1" smtClean="0">
              <a:solidFill>
                <a:schemeClr val="bg1"/>
              </a:solidFill>
              <a:latin typeface="Times New Roman" panose="02020603050405020304" pitchFamily="18" charset="0"/>
              <a:cs typeface="Times New Roman" panose="02020603050405020304" pitchFamily="18" charset="0"/>
            </a:rPr>
            <a:t>Hành</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động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của</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như</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thế</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nào</a:t>
          </a:r>
          <a:r>
            <a:rPr lang="en-US" dirty="0" smtClean="0">
              <a:solidFill>
                <a:schemeClr val="bg1"/>
              </a:solidFill>
              <a:latin typeface="Times New Roman" panose="02020603050405020304" pitchFamily="18" charset="0"/>
              <a:cs typeface="Times New Roman" panose="02020603050405020304" pitchFamily="18" charset="0"/>
            </a:rPr>
            <a:t>?</a:t>
          </a:r>
        </a:p>
        <a:p>
          <a:pPr algn="just"/>
          <a:r>
            <a:rPr lang="en-US" dirty="0" err="1" smtClean="0">
              <a:solidFill>
                <a:schemeClr val="bg1"/>
              </a:solidFill>
              <a:latin typeface="Times New Roman" panose="02020603050405020304" pitchFamily="18" charset="0"/>
              <a:cs typeface="Times New Roman" panose="02020603050405020304" pitchFamily="18" charset="0"/>
            </a:rPr>
            <a:t>Giữa</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thì</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ai</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đúng</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hơn</a:t>
          </a:r>
          <a:r>
            <a:rPr lang="en-US" dirty="0" smtClean="0">
              <a:solidFill>
                <a:schemeClr val="bg1"/>
              </a:solidFill>
              <a:latin typeface="Times New Roman" panose="02020603050405020304" pitchFamily="18" charset="0"/>
              <a:cs typeface="Times New Roman" panose="02020603050405020304" pitchFamily="18" charset="0"/>
            </a:rPr>
            <a:t>?</a:t>
          </a:r>
          <a:r>
            <a:rPr lang="vi-VN" dirty="0" smtClean="0">
              <a:solidFill>
                <a:srgbClr val="00B050"/>
              </a:solidFill>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endParaRPr>
        </a:p>
      </dgm:t>
    </dgm:pt>
    <dgm:pt modelId="{A01141E9-1DE9-452A-9594-850B0FDA4312}" type="parTrans" cxnId="{2A4ED9B1-9B55-41AC-9A29-0430177DB9BC}">
      <dgm:prSet/>
      <dgm:spPr/>
      <dgm:t>
        <a:bodyPr/>
        <a:lstStyle/>
        <a:p>
          <a:endParaRPr lang="en-US"/>
        </a:p>
      </dgm:t>
    </dgm:pt>
    <dgm:pt modelId="{F1F91036-30C6-4BCF-924F-D772EF418760}" type="sibTrans" cxnId="{2A4ED9B1-9B55-41AC-9A29-0430177DB9BC}">
      <dgm:prSet/>
      <dgm:spPr/>
      <dgm:t>
        <a:bodyPr/>
        <a:lstStyle/>
        <a:p>
          <a:endParaRPr lang="en-US"/>
        </a:p>
      </dgm:t>
    </dgm:pt>
    <dgm:pt modelId="{6C596EB7-986C-402F-AB8D-02A6A946BE9C}">
      <dgm:prSet phldrT="[Text]"/>
      <dgm:spPr/>
      <dgm:t>
        <a:bodyPr/>
        <a:lstStyle/>
        <a:p>
          <a:r>
            <a:rPr lang="es-ES_tradnl" b="1" dirty="0" smtClean="0">
              <a:solidFill>
                <a:srgbClr val="002060"/>
              </a:solidFill>
              <a:latin typeface="Times New Roman" panose="02020603050405020304" pitchFamily="18" charset="0"/>
            </a:rPr>
            <a:t>Mục </a:t>
          </a:r>
          <a:r>
            <a:rPr lang="es-ES_tradnl" b="1" dirty="0" err="1" smtClean="0">
              <a:solidFill>
                <a:srgbClr val="002060"/>
              </a:solidFill>
              <a:latin typeface="Times New Roman" panose="02020603050405020304" pitchFamily="18" charset="0"/>
            </a:rPr>
            <a:t>tiêu</a:t>
          </a:r>
          <a:r>
            <a:rPr lang="es-ES_tradnl" b="1" dirty="0" smtClean="0">
              <a:solidFill>
                <a:srgbClr val="002060"/>
              </a:solidFill>
              <a:latin typeface="Times New Roman" panose="02020603050405020304" pitchFamily="18" charset="0"/>
            </a:rPr>
            <a:t> </a:t>
          </a:r>
          <a:endParaRPr lang="en-US" b="1" dirty="0">
            <a:solidFill>
              <a:srgbClr val="002060"/>
            </a:solidFill>
          </a:endParaRPr>
        </a:p>
      </dgm:t>
    </dgm:pt>
    <dgm:pt modelId="{6B724ADE-748F-4109-AB75-EC808B3FA7A8}" type="sibTrans" cxnId="{4CE175D7-FAD8-4ABB-80E6-501BD1CFD0B2}">
      <dgm:prSet/>
      <dgm:spPr/>
      <dgm:t>
        <a:bodyPr/>
        <a:lstStyle/>
        <a:p>
          <a:endParaRPr lang="en-US"/>
        </a:p>
      </dgm:t>
    </dgm:pt>
    <dgm:pt modelId="{F030C528-CDE9-4EC5-9160-1207489D50D2}" type="parTrans" cxnId="{4CE175D7-FAD8-4ABB-80E6-501BD1CFD0B2}">
      <dgm:prSet/>
      <dgm:spPr/>
      <dgm:t>
        <a:bodyPr/>
        <a:lstStyle/>
        <a:p>
          <a:endParaRPr lang="en-US"/>
        </a:p>
      </dgm:t>
    </dgm:pt>
    <dgm:pt modelId="{0B6A2BD7-A4F4-4FD7-8AAA-BEF4BC7485BD}" type="pres">
      <dgm:prSet presAssocID="{A0B2DB7E-874E-47F0-99B5-0A70D269E56E}" presName="theList" presStyleCnt="0">
        <dgm:presLayoutVars>
          <dgm:dir/>
          <dgm:animLvl val="lvl"/>
          <dgm:resizeHandles val="exact"/>
        </dgm:presLayoutVars>
      </dgm:prSet>
      <dgm:spPr/>
      <dgm:t>
        <a:bodyPr/>
        <a:lstStyle/>
        <a:p>
          <a:endParaRPr lang="en-US"/>
        </a:p>
      </dgm:t>
    </dgm:pt>
    <dgm:pt modelId="{BF04B7A5-8B89-4038-8D68-26CF3027763A}" type="pres">
      <dgm:prSet presAssocID="{6C596EB7-986C-402F-AB8D-02A6A946BE9C}" presName="compNode" presStyleCnt="0"/>
      <dgm:spPr/>
    </dgm:pt>
    <dgm:pt modelId="{C1577E5C-2977-4ED2-BA1E-040368FCA304}" type="pres">
      <dgm:prSet presAssocID="{6C596EB7-986C-402F-AB8D-02A6A946BE9C}" presName="aNode" presStyleLbl="bgShp" presStyleIdx="0" presStyleCnt="3"/>
      <dgm:spPr/>
      <dgm:t>
        <a:bodyPr/>
        <a:lstStyle/>
        <a:p>
          <a:endParaRPr lang="en-US"/>
        </a:p>
      </dgm:t>
    </dgm:pt>
    <dgm:pt modelId="{C539507A-FD91-49FC-BB6C-B50F74F2846D}" type="pres">
      <dgm:prSet presAssocID="{6C596EB7-986C-402F-AB8D-02A6A946BE9C}" presName="textNode" presStyleLbl="bgShp" presStyleIdx="0" presStyleCnt="3"/>
      <dgm:spPr/>
      <dgm:t>
        <a:bodyPr/>
        <a:lstStyle/>
        <a:p>
          <a:endParaRPr lang="en-US"/>
        </a:p>
      </dgm:t>
    </dgm:pt>
    <dgm:pt modelId="{F672755F-50EB-4974-AB49-D250349E27AC}" type="pres">
      <dgm:prSet presAssocID="{6C596EB7-986C-402F-AB8D-02A6A946BE9C}" presName="compChildNode" presStyleCnt="0"/>
      <dgm:spPr/>
    </dgm:pt>
    <dgm:pt modelId="{A430D35C-D5F5-4E53-AED5-6F7318240DC8}" type="pres">
      <dgm:prSet presAssocID="{6C596EB7-986C-402F-AB8D-02A6A946BE9C}" presName="theInnerList" presStyleCnt="0"/>
      <dgm:spPr/>
    </dgm:pt>
    <dgm:pt modelId="{8748B159-BEDD-4807-8317-EF5241BE8725}" type="pres">
      <dgm:prSet presAssocID="{C7E66429-094E-4201-B082-5F56485FD3F8}" presName="childNode" presStyleLbl="node1" presStyleIdx="0" presStyleCnt="3" custScaleX="117529" custScaleY="122916">
        <dgm:presLayoutVars>
          <dgm:bulletEnabled val="1"/>
        </dgm:presLayoutVars>
      </dgm:prSet>
      <dgm:spPr/>
      <dgm:t>
        <a:bodyPr/>
        <a:lstStyle/>
        <a:p>
          <a:endParaRPr lang="en-US"/>
        </a:p>
      </dgm:t>
    </dgm:pt>
    <dgm:pt modelId="{FCD5FA93-4675-4FCE-B20D-E67E14B45B38}" type="pres">
      <dgm:prSet presAssocID="{6C596EB7-986C-402F-AB8D-02A6A946BE9C}" presName="aSpace" presStyleCnt="0"/>
      <dgm:spPr/>
    </dgm:pt>
    <dgm:pt modelId="{EA94C58B-70FF-44CD-97ED-7E02C84FE5F8}" type="pres">
      <dgm:prSet presAssocID="{6CCC48ED-D858-448D-B1EE-6164092A0D2A}" presName="compNode" presStyleCnt="0"/>
      <dgm:spPr/>
    </dgm:pt>
    <dgm:pt modelId="{347DAA91-A737-435C-B714-665E219DC263}" type="pres">
      <dgm:prSet presAssocID="{6CCC48ED-D858-448D-B1EE-6164092A0D2A}" presName="aNode" presStyleLbl="bgShp" presStyleIdx="1" presStyleCnt="3"/>
      <dgm:spPr/>
      <dgm:t>
        <a:bodyPr/>
        <a:lstStyle/>
        <a:p>
          <a:endParaRPr lang="en-US"/>
        </a:p>
      </dgm:t>
    </dgm:pt>
    <dgm:pt modelId="{899BF3BB-35CA-4767-879F-7F4F3F2E6B41}" type="pres">
      <dgm:prSet presAssocID="{6CCC48ED-D858-448D-B1EE-6164092A0D2A}" presName="textNode" presStyleLbl="bgShp" presStyleIdx="1" presStyleCnt="3"/>
      <dgm:spPr/>
      <dgm:t>
        <a:bodyPr/>
        <a:lstStyle/>
        <a:p>
          <a:endParaRPr lang="en-US"/>
        </a:p>
      </dgm:t>
    </dgm:pt>
    <dgm:pt modelId="{A4144E40-093E-44EB-88BF-4C2A4371954B}" type="pres">
      <dgm:prSet presAssocID="{6CCC48ED-D858-448D-B1EE-6164092A0D2A}" presName="compChildNode" presStyleCnt="0"/>
      <dgm:spPr/>
    </dgm:pt>
    <dgm:pt modelId="{33CD7F6B-8018-42B9-86C6-F756ECBA133B}" type="pres">
      <dgm:prSet presAssocID="{6CCC48ED-D858-448D-B1EE-6164092A0D2A}" presName="theInnerList" presStyleCnt="0"/>
      <dgm:spPr/>
    </dgm:pt>
    <dgm:pt modelId="{66F9F8D3-5FDE-4087-8E28-601145EC9D11}" type="pres">
      <dgm:prSet presAssocID="{BBA2CEA7-2F90-48AA-92E3-B3ED0D9F86BE}" presName="childNode" presStyleLbl="node1" presStyleIdx="1" presStyleCnt="3" custScaleX="116092" custScaleY="109682">
        <dgm:presLayoutVars>
          <dgm:bulletEnabled val="1"/>
        </dgm:presLayoutVars>
      </dgm:prSet>
      <dgm:spPr/>
      <dgm:t>
        <a:bodyPr/>
        <a:lstStyle/>
        <a:p>
          <a:endParaRPr lang="en-US"/>
        </a:p>
      </dgm:t>
    </dgm:pt>
    <dgm:pt modelId="{88A127BE-E577-4860-B275-C8FA7CAA2951}" type="pres">
      <dgm:prSet presAssocID="{6CCC48ED-D858-448D-B1EE-6164092A0D2A}" presName="aSpace" presStyleCnt="0"/>
      <dgm:spPr/>
    </dgm:pt>
    <dgm:pt modelId="{0D0E92BA-B08D-46B0-BB43-042486C37EAA}" type="pres">
      <dgm:prSet presAssocID="{E9CFCDBD-0243-48AF-B2E6-C651EE109FF9}" presName="compNode" presStyleCnt="0"/>
      <dgm:spPr/>
    </dgm:pt>
    <dgm:pt modelId="{6ABBA5AC-52D0-4149-8AB8-0BE4B3A566ED}" type="pres">
      <dgm:prSet presAssocID="{E9CFCDBD-0243-48AF-B2E6-C651EE109FF9}" presName="aNode" presStyleLbl="bgShp" presStyleIdx="2" presStyleCnt="3"/>
      <dgm:spPr/>
      <dgm:t>
        <a:bodyPr/>
        <a:lstStyle/>
        <a:p>
          <a:endParaRPr lang="en-US"/>
        </a:p>
      </dgm:t>
    </dgm:pt>
    <dgm:pt modelId="{E89AEA23-014A-4E2C-BE2F-DE9FEA95ED46}" type="pres">
      <dgm:prSet presAssocID="{E9CFCDBD-0243-48AF-B2E6-C651EE109FF9}" presName="textNode" presStyleLbl="bgShp" presStyleIdx="2" presStyleCnt="3"/>
      <dgm:spPr/>
      <dgm:t>
        <a:bodyPr/>
        <a:lstStyle/>
        <a:p>
          <a:endParaRPr lang="en-US"/>
        </a:p>
      </dgm:t>
    </dgm:pt>
    <dgm:pt modelId="{D5750F9A-5B26-4C64-B1F9-F1D126D75610}" type="pres">
      <dgm:prSet presAssocID="{E9CFCDBD-0243-48AF-B2E6-C651EE109FF9}" presName="compChildNode" presStyleCnt="0"/>
      <dgm:spPr/>
    </dgm:pt>
    <dgm:pt modelId="{CBCEA0F1-0B23-41C8-A581-3F366EEB0D96}" type="pres">
      <dgm:prSet presAssocID="{E9CFCDBD-0243-48AF-B2E6-C651EE109FF9}" presName="theInnerList" presStyleCnt="0"/>
      <dgm:spPr/>
    </dgm:pt>
    <dgm:pt modelId="{F7B0920D-8DAA-4EF7-B51D-E055A4788A44}" type="pres">
      <dgm:prSet presAssocID="{7E4AF80A-87B2-47DB-B6FB-2A2C237DDC4C}" presName="childNode" presStyleLbl="node1" presStyleIdx="2" presStyleCnt="3" custScaleX="131498" custScaleY="106544">
        <dgm:presLayoutVars>
          <dgm:bulletEnabled val="1"/>
        </dgm:presLayoutVars>
      </dgm:prSet>
      <dgm:spPr/>
      <dgm:t>
        <a:bodyPr/>
        <a:lstStyle/>
        <a:p>
          <a:endParaRPr lang="en-US"/>
        </a:p>
      </dgm:t>
    </dgm:pt>
  </dgm:ptLst>
  <dgm:cxnLst>
    <dgm:cxn modelId="{DC4CA79E-9F36-4A77-B5E5-ABCBD7421330}" srcId="{6C596EB7-986C-402F-AB8D-02A6A946BE9C}" destId="{C7E66429-094E-4201-B082-5F56485FD3F8}" srcOrd="0" destOrd="0" parTransId="{71F236C2-63D3-447D-891E-09A419E26D49}" sibTransId="{45003C42-6416-4714-AA9E-DB1A81C25F4B}"/>
    <dgm:cxn modelId="{DC43A469-0F3C-4C93-800F-9602C6CEDD72}" type="presOf" srcId="{E9CFCDBD-0243-48AF-B2E6-C651EE109FF9}" destId="{6ABBA5AC-52D0-4149-8AB8-0BE4B3A566ED}" srcOrd="0" destOrd="0" presId="urn:microsoft.com/office/officeart/2005/8/layout/lProcess2"/>
    <dgm:cxn modelId="{2F02CE63-732D-45CC-A0EA-ECA43968A9A6}" type="presOf" srcId="{6C596EB7-986C-402F-AB8D-02A6A946BE9C}" destId="{C539507A-FD91-49FC-BB6C-B50F74F2846D}" srcOrd="1" destOrd="0" presId="urn:microsoft.com/office/officeart/2005/8/layout/lProcess2"/>
    <dgm:cxn modelId="{3962513D-BE56-4497-9327-8DA4FBF07373}" srcId="{A0B2DB7E-874E-47F0-99B5-0A70D269E56E}" destId="{E9CFCDBD-0243-48AF-B2E6-C651EE109FF9}" srcOrd="2" destOrd="0" parTransId="{CF66B611-ACD8-464A-8BE4-62E4BA0DAF8A}" sibTransId="{D9CD2AB9-33B8-4CEA-82FC-2D408AD4DB8A}"/>
    <dgm:cxn modelId="{A2472E2C-B1CD-4A03-9F3A-2E546872A05A}" type="presOf" srcId="{6CCC48ED-D858-448D-B1EE-6164092A0D2A}" destId="{347DAA91-A737-435C-B714-665E219DC263}" srcOrd="0" destOrd="0" presId="urn:microsoft.com/office/officeart/2005/8/layout/lProcess2"/>
    <dgm:cxn modelId="{4CE175D7-FAD8-4ABB-80E6-501BD1CFD0B2}" srcId="{A0B2DB7E-874E-47F0-99B5-0A70D269E56E}" destId="{6C596EB7-986C-402F-AB8D-02A6A946BE9C}" srcOrd="0" destOrd="0" parTransId="{F030C528-CDE9-4EC5-9160-1207489D50D2}" sibTransId="{6B724ADE-748F-4109-AB75-EC808B3FA7A8}"/>
    <dgm:cxn modelId="{25CBD05B-F870-4A75-8B3C-C053967A5EDF}" type="presOf" srcId="{A0B2DB7E-874E-47F0-99B5-0A70D269E56E}" destId="{0B6A2BD7-A4F4-4FD7-8AAA-BEF4BC7485BD}" srcOrd="0" destOrd="0" presId="urn:microsoft.com/office/officeart/2005/8/layout/lProcess2"/>
    <dgm:cxn modelId="{2A4ED9B1-9B55-41AC-9A29-0430177DB9BC}" srcId="{E9CFCDBD-0243-48AF-B2E6-C651EE109FF9}" destId="{7E4AF80A-87B2-47DB-B6FB-2A2C237DDC4C}" srcOrd="0" destOrd="0" parTransId="{A01141E9-1DE9-452A-9594-850B0FDA4312}" sibTransId="{F1F91036-30C6-4BCF-924F-D772EF418760}"/>
    <dgm:cxn modelId="{71512C02-3F1B-4794-80D7-336DEFBF5AB1}" srcId="{A0B2DB7E-874E-47F0-99B5-0A70D269E56E}" destId="{6CCC48ED-D858-448D-B1EE-6164092A0D2A}" srcOrd="1" destOrd="0" parTransId="{FDD6810A-03E5-45A9-BC23-FB89D1806DCC}" sibTransId="{933C65F6-9445-4A28-9B6E-46AB2019FFE5}"/>
    <dgm:cxn modelId="{D2C843B4-FFF5-4F2F-9C7D-77A63215FECD}" srcId="{6CCC48ED-D858-448D-B1EE-6164092A0D2A}" destId="{BBA2CEA7-2F90-48AA-92E3-B3ED0D9F86BE}" srcOrd="0" destOrd="0" parTransId="{7A42DF60-1C0F-4ED2-AFCC-008F3ADE3C6A}" sibTransId="{88B68BF6-9C90-48CD-9A21-7F31C8F5E833}"/>
    <dgm:cxn modelId="{46459609-B46D-46D0-89D8-7D992E086F93}" type="presOf" srcId="{E9CFCDBD-0243-48AF-B2E6-C651EE109FF9}" destId="{E89AEA23-014A-4E2C-BE2F-DE9FEA95ED46}" srcOrd="1" destOrd="0" presId="urn:microsoft.com/office/officeart/2005/8/layout/lProcess2"/>
    <dgm:cxn modelId="{55F844C3-8900-4900-AA0D-255CDE15D866}" type="presOf" srcId="{BBA2CEA7-2F90-48AA-92E3-B3ED0D9F86BE}" destId="{66F9F8D3-5FDE-4087-8E28-601145EC9D11}" srcOrd="0" destOrd="0" presId="urn:microsoft.com/office/officeart/2005/8/layout/lProcess2"/>
    <dgm:cxn modelId="{EE477323-2041-4A0E-AEA5-A0CB194DFFED}" type="presOf" srcId="{7E4AF80A-87B2-47DB-B6FB-2A2C237DDC4C}" destId="{F7B0920D-8DAA-4EF7-B51D-E055A4788A44}" srcOrd="0" destOrd="0" presId="urn:microsoft.com/office/officeart/2005/8/layout/lProcess2"/>
    <dgm:cxn modelId="{DEECA82C-D278-41D1-9E1D-23D490E944EE}" type="presOf" srcId="{6C596EB7-986C-402F-AB8D-02A6A946BE9C}" destId="{C1577E5C-2977-4ED2-BA1E-040368FCA304}" srcOrd="0" destOrd="0" presId="urn:microsoft.com/office/officeart/2005/8/layout/lProcess2"/>
    <dgm:cxn modelId="{55325AB9-6234-4A5A-8B9F-A2857CF5782B}" type="presOf" srcId="{6CCC48ED-D858-448D-B1EE-6164092A0D2A}" destId="{899BF3BB-35CA-4767-879F-7F4F3F2E6B41}" srcOrd="1" destOrd="0" presId="urn:microsoft.com/office/officeart/2005/8/layout/lProcess2"/>
    <dgm:cxn modelId="{214CA0EC-9702-4808-835B-CD4848C81A40}" type="presOf" srcId="{C7E66429-094E-4201-B082-5F56485FD3F8}" destId="{8748B159-BEDD-4807-8317-EF5241BE8725}" srcOrd="0" destOrd="0" presId="urn:microsoft.com/office/officeart/2005/8/layout/lProcess2"/>
    <dgm:cxn modelId="{3BEC5219-E788-4745-8B6C-A86E6FDE3436}" type="presParOf" srcId="{0B6A2BD7-A4F4-4FD7-8AAA-BEF4BC7485BD}" destId="{BF04B7A5-8B89-4038-8D68-26CF3027763A}" srcOrd="0" destOrd="0" presId="urn:microsoft.com/office/officeart/2005/8/layout/lProcess2"/>
    <dgm:cxn modelId="{A3075008-CD8C-4E4B-8DA0-DB96E54A64DE}" type="presParOf" srcId="{BF04B7A5-8B89-4038-8D68-26CF3027763A}" destId="{C1577E5C-2977-4ED2-BA1E-040368FCA304}" srcOrd="0" destOrd="0" presId="urn:microsoft.com/office/officeart/2005/8/layout/lProcess2"/>
    <dgm:cxn modelId="{0E8AD3D1-CA30-457F-BF9B-74A4E47DF4A5}" type="presParOf" srcId="{BF04B7A5-8B89-4038-8D68-26CF3027763A}" destId="{C539507A-FD91-49FC-BB6C-B50F74F2846D}" srcOrd="1" destOrd="0" presId="urn:microsoft.com/office/officeart/2005/8/layout/lProcess2"/>
    <dgm:cxn modelId="{E161A854-6BA6-48CE-BF14-A69F168DDF16}" type="presParOf" srcId="{BF04B7A5-8B89-4038-8D68-26CF3027763A}" destId="{F672755F-50EB-4974-AB49-D250349E27AC}" srcOrd="2" destOrd="0" presId="urn:microsoft.com/office/officeart/2005/8/layout/lProcess2"/>
    <dgm:cxn modelId="{8FC44E49-7C28-48F7-91ED-FC8DD1090267}" type="presParOf" srcId="{F672755F-50EB-4974-AB49-D250349E27AC}" destId="{A430D35C-D5F5-4E53-AED5-6F7318240DC8}" srcOrd="0" destOrd="0" presId="urn:microsoft.com/office/officeart/2005/8/layout/lProcess2"/>
    <dgm:cxn modelId="{7FEEB634-ED3C-4DE9-9C22-FBDE00BC1F44}" type="presParOf" srcId="{A430D35C-D5F5-4E53-AED5-6F7318240DC8}" destId="{8748B159-BEDD-4807-8317-EF5241BE8725}" srcOrd="0" destOrd="0" presId="urn:microsoft.com/office/officeart/2005/8/layout/lProcess2"/>
    <dgm:cxn modelId="{5A9230CE-3D8D-4C2D-A538-1BA8AA6F4AF3}" type="presParOf" srcId="{0B6A2BD7-A4F4-4FD7-8AAA-BEF4BC7485BD}" destId="{FCD5FA93-4675-4FCE-B20D-E67E14B45B38}" srcOrd="1" destOrd="0" presId="urn:microsoft.com/office/officeart/2005/8/layout/lProcess2"/>
    <dgm:cxn modelId="{856A2037-C7E7-49F1-8FA1-4C5638E4AEE2}" type="presParOf" srcId="{0B6A2BD7-A4F4-4FD7-8AAA-BEF4BC7485BD}" destId="{EA94C58B-70FF-44CD-97ED-7E02C84FE5F8}" srcOrd="2" destOrd="0" presId="urn:microsoft.com/office/officeart/2005/8/layout/lProcess2"/>
    <dgm:cxn modelId="{D54682B4-507B-4168-8477-37CA4B8C64A5}" type="presParOf" srcId="{EA94C58B-70FF-44CD-97ED-7E02C84FE5F8}" destId="{347DAA91-A737-435C-B714-665E219DC263}" srcOrd="0" destOrd="0" presId="urn:microsoft.com/office/officeart/2005/8/layout/lProcess2"/>
    <dgm:cxn modelId="{D5939D93-03D2-4F55-B14E-5015E5B09E44}" type="presParOf" srcId="{EA94C58B-70FF-44CD-97ED-7E02C84FE5F8}" destId="{899BF3BB-35CA-4767-879F-7F4F3F2E6B41}" srcOrd="1" destOrd="0" presId="urn:microsoft.com/office/officeart/2005/8/layout/lProcess2"/>
    <dgm:cxn modelId="{826993F3-3093-486A-BBC7-C6552A9CAE27}" type="presParOf" srcId="{EA94C58B-70FF-44CD-97ED-7E02C84FE5F8}" destId="{A4144E40-093E-44EB-88BF-4C2A4371954B}" srcOrd="2" destOrd="0" presId="urn:microsoft.com/office/officeart/2005/8/layout/lProcess2"/>
    <dgm:cxn modelId="{F8FDD7F0-186C-4AEC-B23C-8B2174042F13}" type="presParOf" srcId="{A4144E40-093E-44EB-88BF-4C2A4371954B}" destId="{33CD7F6B-8018-42B9-86C6-F756ECBA133B}" srcOrd="0" destOrd="0" presId="urn:microsoft.com/office/officeart/2005/8/layout/lProcess2"/>
    <dgm:cxn modelId="{67FB11FB-F763-4813-A635-8265AB9C82BE}" type="presParOf" srcId="{33CD7F6B-8018-42B9-86C6-F756ECBA133B}" destId="{66F9F8D3-5FDE-4087-8E28-601145EC9D11}" srcOrd="0" destOrd="0" presId="urn:microsoft.com/office/officeart/2005/8/layout/lProcess2"/>
    <dgm:cxn modelId="{487092FD-AC3A-437E-A39F-6DB63FA7CA7C}" type="presParOf" srcId="{0B6A2BD7-A4F4-4FD7-8AAA-BEF4BC7485BD}" destId="{88A127BE-E577-4860-B275-C8FA7CAA2951}" srcOrd="3" destOrd="0" presId="urn:microsoft.com/office/officeart/2005/8/layout/lProcess2"/>
    <dgm:cxn modelId="{303A4CF2-D55E-46F5-9CB6-3692FB8B191A}" type="presParOf" srcId="{0B6A2BD7-A4F4-4FD7-8AAA-BEF4BC7485BD}" destId="{0D0E92BA-B08D-46B0-BB43-042486C37EAA}" srcOrd="4" destOrd="0" presId="urn:microsoft.com/office/officeart/2005/8/layout/lProcess2"/>
    <dgm:cxn modelId="{E0A61C53-4527-473C-B3B1-F07D11EB5D85}" type="presParOf" srcId="{0D0E92BA-B08D-46B0-BB43-042486C37EAA}" destId="{6ABBA5AC-52D0-4149-8AB8-0BE4B3A566ED}" srcOrd="0" destOrd="0" presId="urn:microsoft.com/office/officeart/2005/8/layout/lProcess2"/>
    <dgm:cxn modelId="{534C6167-62C4-41EF-AA80-530D5118FD84}" type="presParOf" srcId="{0D0E92BA-B08D-46B0-BB43-042486C37EAA}" destId="{E89AEA23-014A-4E2C-BE2F-DE9FEA95ED46}" srcOrd="1" destOrd="0" presId="urn:microsoft.com/office/officeart/2005/8/layout/lProcess2"/>
    <dgm:cxn modelId="{8901417F-CEF7-4FBB-AA57-5343B5837C53}" type="presParOf" srcId="{0D0E92BA-B08D-46B0-BB43-042486C37EAA}" destId="{D5750F9A-5B26-4C64-B1F9-F1D126D75610}" srcOrd="2" destOrd="0" presId="urn:microsoft.com/office/officeart/2005/8/layout/lProcess2"/>
    <dgm:cxn modelId="{61E4310F-6D1E-4562-B738-D63188584CDE}" type="presParOf" srcId="{D5750F9A-5B26-4C64-B1F9-F1D126D75610}" destId="{CBCEA0F1-0B23-41C8-A581-3F366EEB0D96}" srcOrd="0" destOrd="0" presId="urn:microsoft.com/office/officeart/2005/8/layout/lProcess2"/>
    <dgm:cxn modelId="{32CC288A-8EAC-41D4-AB8C-AF8F3E2F626E}" type="presParOf" srcId="{CBCEA0F1-0B23-41C8-A581-3F366EEB0D96}" destId="{F7B0920D-8DAA-4EF7-B51D-E055A4788A44}"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C862C-5F8D-474F-8E0B-8D542F3C5C14}">
      <dsp:nvSpPr>
        <dsp:cNvPr id="0" name=""/>
        <dsp:cNvSpPr/>
      </dsp:nvSpPr>
      <dsp:spPr>
        <a:xfrm>
          <a:off x="37583" y="321128"/>
          <a:ext cx="1729702" cy="1283707"/>
        </a:xfrm>
        <a:prstGeom prst="roundRect">
          <a:avLst>
            <a:gd name="adj" fmla="val 10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x-none" sz="2000" b="1" kern="1200" dirty="0">
              <a:solidFill>
                <a:schemeClr val="tx1"/>
              </a:solidFill>
              <a:latin typeface="Times New Roman" pitchFamily="18" charset="0"/>
              <a:cs typeface="Times New Roman" pitchFamily="18" charset="0"/>
            </a:rPr>
            <a:t>Xác định mục tiêu dạy học</a:t>
          </a:r>
          <a:endParaRPr lang="en-US" sz="2000" kern="1200" dirty="0">
            <a:solidFill>
              <a:schemeClr val="tx1"/>
            </a:solidFill>
            <a:latin typeface="Times New Roman" pitchFamily="18" charset="0"/>
            <a:cs typeface="Times New Roman" pitchFamily="18" charset="0"/>
          </a:endParaRPr>
        </a:p>
      </dsp:txBody>
      <dsp:txXfrm>
        <a:off x="37583" y="321128"/>
        <a:ext cx="1729702" cy="855805"/>
      </dsp:txXfrm>
    </dsp:sp>
    <dsp:sp modelId="{C6766127-B997-4F9F-9B93-0D97FCD381F8}">
      <dsp:nvSpPr>
        <dsp:cNvPr id="0" name=""/>
        <dsp:cNvSpPr/>
      </dsp:nvSpPr>
      <dsp:spPr>
        <a:xfrm>
          <a:off x="0" y="1882766"/>
          <a:ext cx="2158974" cy="3791082"/>
        </a:xfrm>
        <a:prstGeom prst="roundRect">
          <a:avLst>
            <a:gd name="adj" fmla="val 10000"/>
          </a:avLst>
        </a:prstGeom>
        <a:solidFill>
          <a:schemeClr val="lt1">
            <a:alpha val="90000"/>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just" defTabSz="889000">
            <a:lnSpc>
              <a:spcPct val="90000"/>
            </a:lnSpc>
            <a:spcBef>
              <a:spcPct val="0"/>
            </a:spcBef>
            <a:spcAft>
              <a:spcPct val="15000"/>
            </a:spcAft>
            <a:buChar char="••"/>
          </a:pPr>
          <a:r>
            <a:rPr lang="vi-VN" sz="2000" kern="1200" dirty="0" err="1">
              <a:latin typeface="Times New Roman" pitchFamily="18" charset="0"/>
              <a:cs typeface="Times New Roman" pitchFamily="18" charset="0"/>
            </a:rPr>
            <a:t>Xác</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định</a:t>
          </a:r>
          <a:r>
            <a:rPr lang="vi-VN" sz="2000" kern="1200" dirty="0">
              <a:latin typeface="Times New Roman" pitchFamily="18" charset="0"/>
              <a:cs typeface="Times New Roman" pitchFamily="18" charset="0"/>
            </a:rPr>
            <a:t> </a:t>
          </a:r>
          <a:r>
            <a:rPr lang="en-US" sz="2000" kern="1200" dirty="0">
              <a:latin typeface="Times New Roman" pitchFamily="18" charset="0"/>
              <a:cs typeface="Times New Roman" pitchFamily="18" charset="0"/>
            </a:rPr>
            <a:t>YCCĐ </a:t>
          </a:r>
          <a:r>
            <a:rPr lang="vi-VN" sz="2000" kern="1200" dirty="0">
              <a:latin typeface="Times New Roman" pitchFamily="18" charset="0"/>
              <a:cs typeface="Times New Roman" pitchFamily="18" charset="0"/>
            </a:rPr>
            <a:t>tương </a:t>
          </a:r>
          <a:r>
            <a:rPr lang="vi-VN" sz="2000" kern="1200" dirty="0" err="1">
              <a:latin typeface="Times New Roman" pitchFamily="18" charset="0"/>
              <a:cs typeface="Times New Roman" pitchFamily="18" charset="0"/>
            </a:rPr>
            <a:t>ứng</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với</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bài</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học</a:t>
          </a:r>
          <a:endParaRPr lang="en-US" sz="2000" kern="1200" dirty="0">
            <a:latin typeface="Times New Roman" pitchFamily="18" charset="0"/>
            <a:cs typeface="Times New Roman" pitchFamily="18" charset="0"/>
          </a:endParaRPr>
        </a:p>
        <a:p>
          <a:pPr marL="228600" lvl="1" indent="-228600" algn="just" defTabSz="889000">
            <a:lnSpc>
              <a:spcPct val="90000"/>
            </a:lnSpc>
            <a:spcBef>
              <a:spcPct val="0"/>
            </a:spcBef>
            <a:spcAft>
              <a:spcPct val="15000"/>
            </a:spcAft>
            <a:buChar char="••"/>
          </a:pPr>
          <a:r>
            <a:rPr lang="vi-VN" sz="2000" kern="1200" dirty="0" err="1">
              <a:latin typeface="Times New Roman" pitchFamily="18" charset="0"/>
              <a:cs typeface="Times New Roman" pitchFamily="18" charset="0"/>
            </a:rPr>
            <a:t>Xác</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định</a:t>
          </a:r>
          <a:r>
            <a:rPr lang="vi-VN" sz="2000" kern="1200" dirty="0">
              <a:latin typeface="Times New Roman" pitchFamily="18" charset="0"/>
              <a:cs typeface="Times New Roman" pitchFamily="18" charset="0"/>
            </a:rPr>
            <a:t> </a:t>
          </a:r>
          <a:r>
            <a:rPr lang="en-US" sz="2000" kern="1200" dirty="0">
              <a:latin typeface="Times New Roman" pitchFamily="18" charset="0"/>
              <a:cs typeface="Times New Roman" pitchFamily="18" charset="0"/>
            </a:rPr>
            <a:t>PC</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chủ</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yếu</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và</a:t>
          </a:r>
          <a:r>
            <a:rPr lang="vi-VN" sz="2000" kern="1200" dirty="0">
              <a:latin typeface="Times New Roman" pitchFamily="18" charset="0"/>
              <a:cs typeface="Times New Roman" pitchFamily="18" charset="0"/>
            </a:rPr>
            <a:t> </a:t>
          </a:r>
          <a:r>
            <a:rPr lang="en-US" sz="2000" kern="1200" dirty="0">
              <a:latin typeface="Times New Roman" pitchFamily="18" charset="0"/>
              <a:cs typeface="Times New Roman" pitchFamily="18" charset="0"/>
            </a:rPr>
            <a:t>NL</a:t>
          </a:r>
          <a:r>
            <a:rPr lang="vi-VN" sz="2000" kern="1200" dirty="0">
              <a:latin typeface="Times New Roman" pitchFamily="18" charset="0"/>
              <a:cs typeface="Times New Roman" pitchFamily="18" charset="0"/>
            </a:rPr>
            <a:t> chung </a:t>
          </a:r>
          <a:r>
            <a:rPr lang="vi-VN" sz="2000" kern="1200" dirty="0" err="1">
              <a:latin typeface="Times New Roman" pitchFamily="18" charset="0"/>
              <a:cs typeface="Times New Roman" pitchFamily="18" charset="0"/>
            </a:rPr>
            <a:t>có</a:t>
          </a:r>
          <a:r>
            <a:rPr lang="vi-VN" sz="2000" kern="1200" dirty="0">
              <a:latin typeface="Times New Roman" pitchFamily="18" charset="0"/>
              <a:cs typeface="Times New Roman" pitchFamily="18" charset="0"/>
            </a:rPr>
            <a:t> liên quan </a:t>
          </a:r>
          <a:r>
            <a:rPr lang="vi-VN" sz="2000" kern="1200" dirty="0" err="1">
              <a:latin typeface="Times New Roman" pitchFamily="18" charset="0"/>
              <a:cs typeface="Times New Roman" pitchFamily="18" charset="0"/>
            </a:rPr>
            <a:t>đến</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bài</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học</a:t>
          </a:r>
          <a:endParaRPr lang="en-US" sz="2000" kern="1200" dirty="0">
            <a:latin typeface="Times New Roman" pitchFamily="18" charset="0"/>
            <a:cs typeface="Times New Roman" pitchFamily="18" charset="0"/>
          </a:endParaRPr>
        </a:p>
        <a:p>
          <a:pPr marL="228600" lvl="1" indent="-228600" algn="just" defTabSz="889000">
            <a:lnSpc>
              <a:spcPct val="90000"/>
            </a:lnSpc>
            <a:spcBef>
              <a:spcPct val="0"/>
            </a:spcBef>
            <a:spcAft>
              <a:spcPct val="15000"/>
            </a:spcAft>
            <a:buChar char="••"/>
          </a:pPr>
          <a:r>
            <a:rPr lang="vi-VN" sz="2000" kern="1200" dirty="0" err="1">
              <a:latin typeface="Times New Roman" pitchFamily="18" charset="0"/>
              <a:cs typeface="Times New Roman" pitchFamily="18" charset="0"/>
            </a:rPr>
            <a:t>Xác</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định</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thời</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lượng</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dạy</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học</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dự</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kiến</a:t>
          </a:r>
          <a:endParaRPr lang="en-US" sz="2000" kern="1200" dirty="0">
            <a:latin typeface="Times New Roman" pitchFamily="18" charset="0"/>
            <a:cs typeface="Times New Roman" pitchFamily="18" charset="0"/>
          </a:endParaRPr>
        </a:p>
      </dsp:txBody>
      <dsp:txXfrm>
        <a:off x="63234" y="1946000"/>
        <a:ext cx="2032506" cy="3664614"/>
      </dsp:txXfrm>
    </dsp:sp>
    <dsp:sp modelId="{894EE373-46C1-4454-96BB-1B268AA2278A}">
      <dsp:nvSpPr>
        <dsp:cNvPr id="0" name=""/>
        <dsp:cNvSpPr/>
      </dsp:nvSpPr>
      <dsp:spPr>
        <a:xfrm rot="196576">
          <a:off x="2046116" y="641319"/>
          <a:ext cx="593115" cy="38031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046209" y="714122"/>
        <a:ext cx="479021" cy="228189"/>
      </dsp:txXfrm>
    </dsp:sp>
    <dsp:sp modelId="{8E438299-BF90-4499-835F-AE806A6330EB}">
      <dsp:nvSpPr>
        <dsp:cNvPr id="0" name=""/>
        <dsp:cNvSpPr/>
      </dsp:nvSpPr>
      <dsp:spPr>
        <a:xfrm>
          <a:off x="2884543" y="611108"/>
          <a:ext cx="1890935" cy="916528"/>
        </a:xfrm>
        <a:prstGeom prst="roundRect">
          <a:avLst>
            <a:gd name="adj" fmla="val 10000"/>
          </a:avLst>
        </a:prstGeom>
        <a:solidFill>
          <a:schemeClr val="accent4">
            <a:hueOff val="3465231"/>
            <a:satOff val="-15989"/>
            <a:lumOff val="588"/>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vi-VN" sz="1800" kern="1200" dirty="0" err="1">
              <a:solidFill>
                <a:schemeClr val="tx1"/>
              </a:solidFill>
              <a:latin typeface="Times New Roman" pitchFamily="18" charset="0"/>
              <a:cs typeface="Times New Roman" pitchFamily="18" charset="0"/>
            </a:rPr>
            <a:t>Lựa</a:t>
          </a:r>
          <a:r>
            <a:rPr lang="vi-VN" sz="1800" kern="1200" dirty="0">
              <a:solidFill>
                <a:schemeClr val="tx1"/>
              </a:solidFill>
              <a:latin typeface="Times New Roman" pitchFamily="18" charset="0"/>
              <a:cs typeface="Times New Roman" pitchFamily="18" charset="0"/>
            </a:rPr>
            <a:t> </a:t>
          </a:r>
          <a:r>
            <a:rPr lang="vi-VN" sz="1800" kern="1200" dirty="0" err="1">
              <a:solidFill>
                <a:schemeClr val="tx1"/>
              </a:solidFill>
              <a:latin typeface="Times New Roman" pitchFamily="18" charset="0"/>
              <a:cs typeface="Times New Roman" pitchFamily="18" charset="0"/>
            </a:rPr>
            <a:t>chọn</a:t>
          </a:r>
          <a:r>
            <a:rPr lang="vi-VN" sz="1800" kern="1200" dirty="0">
              <a:solidFill>
                <a:schemeClr val="tx1"/>
              </a:solidFill>
              <a:latin typeface="Times New Roman" pitchFamily="18" charset="0"/>
              <a:cs typeface="Times New Roman" pitchFamily="18" charset="0"/>
            </a:rPr>
            <a:t> </a:t>
          </a:r>
          <a:r>
            <a:rPr lang="vi-VN" sz="1800" kern="1200" dirty="0" err="1">
              <a:solidFill>
                <a:schemeClr val="tx1"/>
              </a:solidFill>
              <a:latin typeface="Times New Roman" pitchFamily="18" charset="0"/>
              <a:cs typeface="Times New Roman" pitchFamily="18" charset="0"/>
            </a:rPr>
            <a:t>và</a:t>
          </a:r>
          <a:r>
            <a:rPr lang="vi-VN" sz="1800" kern="1200" dirty="0">
              <a:solidFill>
                <a:schemeClr val="tx1"/>
              </a:solidFill>
              <a:latin typeface="Times New Roman" pitchFamily="18" charset="0"/>
              <a:cs typeface="Times New Roman" pitchFamily="18" charset="0"/>
            </a:rPr>
            <a:t> xây </a:t>
          </a:r>
          <a:r>
            <a:rPr lang="vi-VN" sz="1800" kern="1200" dirty="0" err="1">
              <a:solidFill>
                <a:schemeClr val="tx1"/>
              </a:solidFill>
              <a:latin typeface="Times New Roman" pitchFamily="18" charset="0"/>
              <a:cs typeface="Times New Roman" pitchFamily="18" charset="0"/>
            </a:rPr>
            <a:t>dựng</a:t>
          </a:r>
          <a:r>
            <a:rPr lang="vi-VN" sz="1800" kern="1200" dirty="0">
              <a:solidFill>
                <a:schemeClr val="tx1"/>
              </a:solidFill>
              <a:latin typeface="Times New Roman" pitchFamily="18" charset="0"/>
              <a:cs typeface="Times New Roman" pitchFamily="18" charset="0"/>
            </a:rPr>
            <a:t> </a:t>
          </a:r>
          <a:r>
            <a:rPr lang="vi-VN" sz="1800" kern="1200" dirty="0" err="1">
              <a:solidFill>
                <a:schemeClr val="tx1"/>
              </a:solidFill>
              <a:latin typeface="Times New Roman" pitchFamily="18" charset="0"/>
              <a:cs typeface="Times New Roman" pitchFamily="18" charset="0"/>
            </a:rPr>
            <a:t>nội</a:t>
          </a:r>
          <a:r>
            <a:rPr lang="vi-VN" sz="1800" kern="1200" dirty="0">
              <a:solidFill>
                <a:schemeClr val="tx1"/>
              </a:solidFill>
              <a:latin typeface="Times New Roman" pitchFamily="18" charset="0"/>
              <a:cs typeface="Times New Roman" pitchFamily="18" charset="0"/>
            </a:rPr>
            <a:t> dung </a:t>
          </a:r>
          <a:r>
            <a:rPr lang="vi-VN" sz="1800" kern="1200" dirty="0" err="1">
              <a:solidFill>
                <a:schemeClr val="tx1"/>
              </a:solidFill>
              <a:latin typeface="Times New Roman" pitchFamily="18" charset="0"/>
              <a:cs typeface="Times New Roman" pitchFamily="18" charset="0"/>
            </a:rPr>
            <a:t>dạy</a:t>
          </a:r>
          <a:r>
            <a:rPr lang="vi-VN" sz="1800" kern="1200" dirty="0">
              <a:solidFill>
                <a:schemeClr val="tx1"/>
              </a:solidFill>
              <a:latin typeface="Times New Roman" pitchFamily="18" charset="0"/>
              <a:cs typeface="Times New Roman" pitchFamily="18" charset="0"/>
            </a:rPr>
            <a:t> </a:t>
          </a:r>
          <a:r>
            <a:rPr lang="vi-VN" sz="1800" kern="1200" dirty="0" err="1">
              <a:solidFill>
                <a:schemeClr val="tx1"/>
              </a:solidFill>
              <a:latin typeface="Times New Roman" pitchFamily="18" charset="0"/>
              <a:cs typeface="Times New Roman" pitchFamily="18" charset="0"/>
            </a:rPr>
            <a:t>học</a:t>
          </a:r>
          <a:endParaRPr lang="en-US" sz="1800" kern="1200" dirty="0">
            <a:solidFill>
              <a:schemeClr val="tx1"/>
            </a:solidFill>
            <a:latin typeface="Times New Roman" pitchFamily="18" charset="0"/>
            <a:cs typeface="Times New Roman" pitchFamily="18" charset="0"/>
          </a:endParaRPr>
        </a:p>
      </dsp:txBody>
      <dsp:txXfrm>
        <a:off x="2884543" y="611108"/>
        <a:ext cx="1890935" cy="611018"/>
      </dsp:txXfrm>
    </dsp:sp>
    <dsp:sp modelId="{7612F86E-E055-4158-A1C0-49D98AFC89CC}">
      <dsp:nvSpPr>
        <dsp:cNvPr id="0" name=""/>
        <dsp:cNvSpPr/>
      </dsp:nvSpPr>
      <dsp:spPr>
        <a:xfrm>
          <a:off x="2955695" y="1795597"/>
          <a:ext cx="2078487" cy="3438278"/>
        </a:xfrm>
        <a:prstGeom prst="roundRect">
          <a:avLst>
            <a:gd name="adj" fmla="val 10000"/>
          </a:avLst>
        </a:prstGeom>
        <a:solidFill>
          <a:schemeClr val="lt1">
            <a:alpha val="90000"/>
            <a:hueOff val="0"/>
            <a:satOff val="0"/>
            <a:lumOff val="0"/>
            <a:alphaOff val="0"/>
          </a:schemeClr>
        </a:solidFill>
        <a:ln w="40000" cap="flat" cmpd="sng" algn="ctr">
          <a:solidFill>
            <a:schemeClr val="accent4">
              <a:hueOff val="3465231"/>
              <a:satOff val="-15989"/>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just" defTabSz="1066800">
            <a:lnSpc>
              <a:spcPct val="90000"/>
            </a:lnSpc>
            <a:spcBef>
              <a:spcPct val="0"/>
            </a:spcBef>
            <a:spcAft>
              <a:spcPct val="15000"/>
            </a:spcAft>
            <a:buChar char="••"/>
          </a:pPr>
          <a:r>
            <a:rPr lang="en-US" sz="2400" kern="1200">
              <a:latin typeface="Times New Roman" pitchFamily="18" charset="0"/>
              <a:cs typeface="Times New Roman" pitchFamily="18" charset="0"/>
            </a:rPr>
            <a:t>Nội </a:t>
          </a:r>
          <a:r>
            <a:rPr lang="en-US" sz="2400" kern="1200" dirty="0">
              <a:latin typeface="Times New Roman" pitchFamily="18" charset="0"/>
              <a:cs typeface="Times New Roman" pitchFamily="18" charset="0"/>
            </a:rPr>
            <a:t>dung </a:t>
          </a:r>
          <a:r>
            <a:rPr lang="en-US" sz="2400" kern="1200" dirty="0" err="1">
              <a:latin typeface="Times New Roman" pitchFamily="18" charset="0"/>
              <a:cs typeface="Times New Roman" pitchFamily="18" charset="0"/>
            </a:rPr>
            <a:t>dạy</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học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cần</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đáp</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ứng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mục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tiêu</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đã</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xác</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định</a:t>
          </a:r>
          <a:r>
            <a:rPr lang="en-US" sz="2400" kern="1200" dirty="0">
              <a:latin typeface="Times New Roman" pitchFamily="18" charset="0"/>
              <a:cs typeface="Times New Roman" pitchFamily="18" charset="0"/>
            </a:rPr>
            <a:t> </a:t>
          </a:r>
          <a:r>
            <a:rPr lang="en-US" sz="2400" kern="1200" dirty="0">
              <a:latin typeface="Times New Roman" pitchFamily="18" charset="0"/>
              <a:cs typeface="Times New Roman" pitchFamily="18" charset="0"/>
              <a:sym typeface="Wingdings" panose="05000000000000000000" pitchFamily="2" charset="2"/>
            </a:rPr>
            <a:t> </a:t>
          </a:r>
          <a:r>
            <a:rPr lang="en-US" sz="2400" kern="1200" dirty="0" err="1">
              <a:latin typeface="Times New Roman" pitchFamily="18" charset="0"/>
              <a:cs typeface="Times New Roman" pitchFamily="18" charset="0"/>
              <a:sym typeface="Wingdings" panose="05000000000000000000" pitchFamily="2" charset="2"/>
            </a:rPr>
            <a:t>Căn</a:t>
          </a:r>
          <a:r>
            <a:rPr lang="en-US" sz="2400" kern="1200" dirty="0">
              <a:latin typeface="Times New Roman" pitchFamily="18" charset="0"/>
              <a:cs typeface="Times New Roman" pitchFamily="18" charset="0"/>
              <a:sym typeface="Wingdings" panose="05000000000000000000" pitchFamily="2" charset="2"/>
            </a:rPr>
            <a:t> </a:t>
          </a:r>
          <a:r>
            <a:rPr lang="en-US" sz="2400" kern="1200" dirty="0" err="1">
              <a:latin typeface="Times New Roman" pitchFamily="18" charset="0"/>
              <a:cs typeface="Times New Roman" pitchFamily="18" charset="0"/>
              <a:sym typeface="Wingdings" panose="05000000000000000000" pitchFamily="2" charset="2"/>
            </a:rPr>
            <a:t>cứ</a:t>
          </a:r>
          <a:r>
            <a:rPr lang="en-US" sz="2400" kern="1200" dirty="0">
              <a:latin typeface="Times New Roman" pitchFamily="18" charset="0"/>
              <a:cs typeface="Times New Roman" pitchFamily="18" charset="0"/>
              <a:sym typeface="Wingdings" panose="05000000000000000000" pitchFamily="2" charset="2"/>
            </a:rPr>
            <a:t> </a:t>
          </a:r>
          <a:r>
            <a:rPr lang="en-US" sz="2400" kern="1200" dirty="0" err="1">
              <a:latin typeface="Times New Roman" pitchFamily="18" charset="0"/>
              <a:cs typeface="Times New Roman" pitchFamily="18" charset="0"/>
              <a:sym typeface="Wingdings" panose="05000000000000000000" pitchFamily="2" charset="2"/>
            </a:rPr>
            <a:t>vào</a:t>
          </a:r>
          <a:r>
            <a:rPr lang="en-US" sz="2400" kern="1200" dirty="0">
              <a:latin typeface="Times New Roman" pitchFamily="18" charset="0"/>
              <a:cs typeface="Times New Roman" pitchFamily="18" charset="0"/>
              <a:sym typeface="Wingdings" panose="05000000000000000000" pitchFamily="2" charset="2"/>
            </a:rPr>
            <a:t> CT GDPT </a:t>
          </a:r>
          <a:r>
            <a:rPr lang="en-US" sz="2400" kern="1200" dirty="0" err="1">
              <a:latin typeface="Times New Roman" pitchFamily="18" charset="0"/>
              <a:cs typeface="Times New Roman" pitchFamily="18" charset="0"/>
              <a:sym typeface="Wingdings" panose="05000000000000000000" pitchFamily="2" charset="2"/>
            </a:rPr>
            <a:t>môn</a:t>
          </a:r>
          <a:r>
            <a:rPr lang="en-US" sz="2400" kern="1200" dirty="0">
              <a:latin typeface="Times New Roman" pitchFamily="18" charset="0"/>
              <a:cs typeface="Times New Roman" pitchFamily="18" charset="0"/>
              <a:sym typeface="Wingdings" panose="05000000000000000000" pitchFamily="2" charset="2"/>
            </a:rPr>
            <a:t> </a:t>
          </a:r>
          <a:r>
            <a:rPr lang="en-US" sz="2400" kern="1200" dirty="0" err="1">
              <a:latin typeface="Times New Roman" pitchFamily="18" charset="0"/>
              <a:cs typeface="Times New Roman" pitchFamily="18" charset="0"/>
              <a:sym typeface="Wingdings" panose="05000000000000000000" pitchFamily="2" charset="2"/>
            </a:rPr>
            <a:t>học</a:t>
          </a:r>
          <a:endParaRPr lang="en-US" sz="2400" kern="1200" dirty="0">
            <a:latin typeface="Times New Roman" pitchFamily="18" charset="0"/>
            <a:cs typeface="Times New Roman" pitchFamily="18" charset="0"/>
          </a:endParaRPr>
        </a:p>
      </dsp:txBody>
      <dsp:txXfrm>
        <a:off x="3016572" y="1856474"/>
        <a:ext cx="1956733" cy="3316524"/>
      </dsp:txXfrm>
    </dsp:sp>
    <dsp:sp modelId="{0757951B-0ED5-40BA-95BF-A65753B14525}">
      <dsp:nvSpPr>
        <dsp:cNvPr id="0" name=""/>
        <dsp:cNvSpPr/>
      </dsp:nvSpPr>
      <dsp:spPr>
        <a:xfrm rot="21449450">
          <a:off x="5039100" y="661206"/>
          <a:ext cx="559983" cy="380315"/>
        </a:xfrm>
        <a:prstGeom prst="rightArrow">
          <a:avLst>
            <a:gd name="adj1" fmla="val 60000"/>
            <a:gd name="adj2" fmla="val 50000"/>
          </a:avLst>
        </a:prstGeom>
        <a:solidFill>
          <a:schemeClr val="accent4">
            <a:hueOff val="5197847"/>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039155" y="739766"/>
        <a:ext cx="445889" cy="228189"/>
      </dsp:txXfrm>
    </dsp:sp>
    <dsp:sp modelId="{4B1A176F-BA56-4980-B53E-8C6AE71D30D4}">
      <dsp:nvSpPr>
        <dsp:cNvPr id="0" name=""/>
        <dsp:cNvSpPr/>
      </dsp:nvSpPr>
      <dsp:spPr>
        <a:xfrm>
          <a:off x="5831037" y="482891"/>
          <a:ext cx="2012864" cy="905804"/>
        </a:xfrm>
        <a:prstGeom prst="roundRect">
          <a:avLst>
            <a:gd name="adj" fmla="val 10000"/>
          </a:avLst>
        </a:prstGeom>
        <a:solidFill>
          <a:schemeClr val="accent4">
            <a:hueOff val="6930462"/>
            <a:satOff val="-31979"/>
            <a:lumOff val="117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US" sz="1800" b="1" kern="1200" dirty="0" err="1">
              <a:solidFill>
                <a:schemeClr val="tx1"/>
              </a:solidFill>
              <a:latin typeface="Times New Roman" pitchFamily="18" charset="0"/>
              <a:cs typeface="Times New Roman" pitchFamily="18" charset="0"/>
            </a:rPr>
            <a:t>Lựa</a:t>
          </a:r>
          <a:r>
            <a:rPr lang="en-US" sz="1800" b="1" kern="1200" dirty="0">
              <a:solidFill>
                <a:schemeClr val="tx1"/>
              </a:solidFill>
              <a:latin typeface="Times New Roman" pitchFamily="18" charset="0"/>
              <a:cs typeface="Times New Roman" pitchFamily="18" charset="0"/>
            </a:rPr>
            <a:t> </a:t>
          </a:r>
          <a:r>
            <a:rPr lang="en-US" sz="1800" b="1" kern="1200" dirty="0" err="1">
              <a:solidFill>
                <a:schemeClr val="tx1"/>
              </a:solidFill>
              <a:latin typeface="Times New Roman" pitchFamily="18" charset="0"/>
              <a:cs typeface="Times New Roman" pitchFamily="18" charset="0"/>
            </a:rPr>
            <a:t>chọn</a:t>
          </a:r>
          <a:r>
            <a:rPr lang="en-US" sz="1800" b="1" kern="1200" dirty="0">
              <a:solidFill>
                <a:schemeClr val="tx1"/>
              </a:solidFill>
              <a:latin typeface="Times New Roman" pitchFamily="18" charset="0"/>
              <a:cs typeface="Times New Roman" pitchFamily="18" charset="0"/>
            </a:rPr>
            <a:t> PP</a:t>
          </a:r>
          <a:r>
            <a:rPr lang="x-none" sz="1800" b="1" kern="1200" dirty="0">
              <a:solidFill>
                <a:schemeClr val="tx1"/>
              </a:solidFill>
              <a:latin typeface="Times New Roman" pitchFamily="18" charset="0"/>
              <a:cs typeface="Times New Roman" pitchFamily="18" charset="0"/>
            </a:rPr>
            <a:t>, kĩ thuật và phương tiện dạy học</a:t>
          </a:r>
          <a:endParaRPr lang="en-US" sz="1800" kern="1200" dirty="0">
            <a:solidFill>
              <a:schemeClr val="tx1"/>
            </a:solidFill>
            <a:latin typeface="Times New Roman" pitchFamily="18" charset="0"/>
            <a:cs typeface="Times New Roman" pitchFamily="18" charset="0"/>
          </a:endParaRPr>
        </a:p>
      </dsp:txBody>
      <dsp:txXfrm>
        <a:off x="5831037" y="482891"/>
        <a:ext cx="2012864" cy="603869"/>
      </dsp:txXfrm>
    </dsp:sp>
    <dsp:sp modelId="{79C3660F-D87A-4693-A083-0BA386AD7955}">
      <dsp:nvSpPr>
        <dsp:cNvPr id="0" name=""/>
        <dsp:cNvSpPr/>
      </dsp:nvSpPr>
      <dsp:spPr>
        <a:xfrm>
          <a:off x="5876511" y="1872059"/>
          <a:ext cx="2263412" cy="3682876"/>
        </a:xfrm>
        <a:prstGeom prst="roundRect">
          <a:avLst>
            <a:gd name="adj" fmla="val 10000"/>
          </a:avLst>
        </a:prstGeom>
        <a:solidFill>
          <a:schemeClr val="lt1">
            <a:alpha val="90000"/>
            <a:hueOff val="0"/>
            <a:satOff val="0"/>
            <a:lumOff val="0"/>
            <a:alphaOff val="0"/>
          </a:schemeClr>
        </a:solidFill>
        <a:ln w="40000" cap="flat" cmpd="sng" algn="ctr">
          <a:solidFill>
            <a:schemeClr val="accent4">
              <a:hueOff val="6930462"/>
              <a:satOff val="-31979"/>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a:lnSpc>
              <a:spcPct val="90000"/>
            </a:lnSpc>
            <a:spcBef>
              <a:spcPct val="0"/>
            </a:spcBef>
            <a:spcAft>
              <a:spcPct val="15000"/>
            </a:spcAft>
            <a:buFontTx/>
            <a:buChar char="••"/>
          </a:pPr>
          <a:r>
            <a:rPr lang="en-US" sz="2000" kern="1200" dirty="0" err="1">
              <a:highlight>
                <a:srgbClr val="FFFF00"/>
              </a:highlight>
              <a:latin typeface="Times New Roman" pitchFamily="18" charset="0"/>
              <a:cs typeface="Times New Roman" pitchFamily="18" charset="0"/>
            </a:rPr>
            <a:t>Căn</a:t>
          </a:r>
          <a:r>
            <a:rPr lang="en-US" sz="2000" kern="1200" dirty="0">
              <a:highlight>
                <a:srgbClr val="FFFF00"/>
              </a:highlight>
              <a:latin typeface="Times New Roman" pitchFamily="18" charset="0"/>
              <a:cs typeface="Times New Roman" pitchFamily="18" charset="0"/>
            </a:rPr>
            <a:t> </a:t>
          </a:r>
          <a:r>
            <a:rPr lang="en-US" sz="2000" kern="1200" dirty="0" err="1">
              <a:highlight>
                <a:srgbClr val="FFFF00"/>
              </a:highlight>
              <a:latin typeface="Times New Roman" pitchFamily="18" charset="0"/>
              <a:cs typeface="Times New Roman" pitchFamily="18" charset="0"/>
            </a:rPr>
            <a:t>cứ</a:t>
          </a:r>
          <a:r>
            <a:rPr lang="en-US" sz="2000" kern="1200" dirty="0">
              <a:highlight>
                <a:srgbClr val="FFFF00"/>
              </a:highlight>
              <a:latin typeface="Times New Roman" pitchFamily="18" charset="0"/>
              <a:cs typeface="Times New Roman" pitchFamily="18" charset="0"/>
            </a:rPr>
            <a:t> </a:t>
          </a:r>
          <a:r>
            <a:rPr lang="en-US" sz="2000" kern="1200" dirty="0" err="1">
              <a:highlight>
                <a:srgbClr val="FFFF00"/>
              </a:highlight>
              <a:latin typeface="Times New Roman" pitchFamily="18" charset="0"/>
              <a:cs typeface="Times New Roman" pitchFamily="18" charset="0"/>
            </a:rPr>
            <a:t>vào</a:t>
          </a:r>
          <a:r>
            <a:rPr lang="en-US" sz="2000" kern="1200" dirty="0">
              <a:latin typeface="Times New Roman" pitchFamily="18" charset="0"/>
              <a:cs typeface="Times New Roman" pitchFamily="18" charset="0"/>
            </a:rPr>
            <a:t>:</a:t>
          </a:r>
        </a:p>
        <a:p>
          <a:pPr marL="228600" lvl="1" indent="-228600" algn="l" defTabSz="889000">
            <a:lnSpc>
              <a:spcPct val="90000"/>
            </a:lnSpc>
            <a:spcBef>
              <a:spcPct val="0"/>
            </a:spcBef>
            <a:spcAft>
              <a:spcPct val="15000"/>
            </a:spcAft>
            <a:buChar char="••"/>
          </a:pP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Mục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tiêu</a:t>
          </a:r>
          <a:r>
            <a:rPr lang="en-US" sz="2000" kern="1200" dirty="0">
              <a:latin typeface="Times New Roman" pitchFamily="18" charset="0"/>
              <a:cs typeface="Times New Roman" pitchFamily="18" charset="0"/>
            </a:rPr>
            <a:t> DH</a:t>
          </a:r>
        </a:p>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Đặc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điểm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nội</a:t>
          </a:r>
          <a:r>
            <a:rPr lang="en-US" sz="2000" kern="1200" dirty="0">
              <a:latin typeface="Times New Roman" pitchFamily="18" charset="0"/>
              <a:cs typeface="Times New Roman" pitchFamily="18" charset="0"/>
            </a:rPr>
            <a:t> dung DH</a:t>
          </a:r>
        </a:p>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Đặc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điểm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của</a:t>
          </a:r>
          <a:r>
            <a:rPr lang="en-US" sz="2000" kern="1200" dirty="0">
              <a:latin typeface="Times New Roman" pitchFamily="18" charset="0"/>
              <a:cs typeface="Times New Roman" pitchFamily="18" charset="0"/>
            </a:rPr>
            <a:t> PP, KTDH</a:t>
          </a:r>
        </a:p>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Cơ</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sở</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vật</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chất</a:t>
          </a:r>
          <a:endParaRPr lang="en-US"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kern="1200" dirty="0" err="1">
              <a:latin typeface="Times New Roman" pitchFamily="18" charset="0"/>
              <a:cs typeface="Times New Roman" pitchFamily="18" charset="0"/>
            </a:rPr>
            <a:t>Đối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tượng</a:t>
          </a:r>
          <a:r>
            <a:rPr lang="en-US" sz="2000" kern="1200" dirty="0">
              <a:latin typeface="Times New Roman" pitchFamily="18" charset="0"/>
              <a:cs typeface="Times New Roman" pitchFamily="18" charset="0"/>
            </a:rPr>
            <a:t> HS</a:t>
          </a:r>
        </a:p>
        <a:p>
          <a:pPr marL="228600" lvl="1" indent="-228600" algn="l" defTabSz="889000">
            <a:lnSpc>
              <a:spcPct val="90000"/>
            </a:lnSpc>
            <a:spcBef>
              <a:spcPct val="0"/>
            </a:spcBef>
            <a:spcAft>
              <a:spcPct val="15000"/>
            </a:spcAft>
            <a:buChar char="••"/>
          </a:pPr>
          <a:r>
            <a:rPr lang="en-US" sz="2000" kern="1200" dirty="0">
              <a:latin typeface="Times New Roman" pitchFamily="18" charset="0"/>
              <a:cs typeface="Times New Roman" pitchFamily="18" charset="0"/>
            </a:rPr>
            <a:t>NL </a:t>
          </a:r>
          <a:r>
            <a:rPr lang="en-US" sz="2000" kern="1200" dirty="0" err="1">
              <a:latin typeface="Times New Roman" pitchFamily="18" charset="0"/>
              <a:cs typeface="Times New Roman" pitchFamily="18" charset="0"/>
            </a:rPr>
            <a:t>của</a:t>
          </a:r>
          <a:r>
            <a:rPr lang="en-US" sz="2000" kern="1200" dirty="0">
              <a:latin typeface="Times New Roman" pitchFamily="18" charset="0"/>
              <a:cs typeface="Times New Roman" pitchFamily="18" charset="0"/>
            </a:rPr>
            <a:t> GV</a:t>
          </a:r>
        </a:p>
      </dsp:txBody>
      <dsp:txXfrm>
        <a:off x="5942804" y="1938352"/>
        <a:ext cx="2130826" cy="3550290"/>
      </dsp:txXfrm>
    </dsp:sp>
    <dsp:sp modelId="{136B02D2-8DFF-4904-A469-C70E3291D905}">
      <dsp:nvSpPr>
        <dsp:cNvPr id="0" name=""/>
        <dsp:cNvSpPr/>
      </dsp:nvSpPr>
      <dsp:spPr>
        <a:xfrm rot="290318">
          <a:off x="8103142" y="725244"/>
          <a:ext cx="553655" cy="380315"/>
        </a:xfrm>
        <a:prstGeom prst="rightArrow">
          <a:avLst>
            <a:gd name="adj1" fmla="val 60000"/>
            <a:gd name="adj2" fmla="val 50000"/>
          </a:avLst>
        </a:prstGeom>
        <a:solidFill>
          <a:schemeClr val="accent4">
            <a:hueOff val="10395693"/>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8103345" y="796495"/>
        <a:ext cx="439561" cy="228189"/>
      </dsp:txXfrm>
    </dsp:sp>
    <dsp:sp modelId="{FEDD4C8B-BC00-41C3-B0B1-7A7E97872628}">
      <dsp:nvSpPr>
        <dsp:cNvPr id="0" name=""/>
        <dsp:cNvSpPr/>
      </dsp:nvSpPr>
      <dsp:spPr>
        <a:xfrm>
          <a:off x="8884811" y="748227"/>
          <a:ext cx="2258661" cy="916528"/>
        </a:xfrm>
        <a:prstGeom prst="roundRect">
          <a:avLst>
            <a:gd name="adj" fmla="val 10000"/>
          </a:avLst>
        </a:prstGeom>
        <a:solidFill>
          <a:schemeClr val="accent4">
            <a:hueOff val="10395693"/>
            <a:satOff val="-47968"/>
            <a:lumOff val="176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x-none" sz="1800" b="1" kern="1200" dirty="0">
              <a:solidFill>
                <a:srgbClr val="FF0000"/>
              </a:solidFill>
              <a:latin typeface="Times New Roman" pitchFamily="18" charset="0"/>
              <a:cs typeface="Times New Roman" pitchFamily="18" charset="0"/>
            </a:rPr>
            <a:t>Thiết kế tiến trình dạy học</a:t>
          </a:r>
          <a:endParaRPr lang="en-US" sz="1800" kern="1200" dirty="0">
            <a:solidFill>
              <a:srgbClr val="FF0000"/>
            </a:solidFill>
            <a:latin typeface="Times New Roman" pitchFamily="18" charset="0"/>
            <a:cs typeface="Times New Roman" pitchFamily="18" charset="0"/>
          </a:endParaRPr>
        </a:p>
      </dsp:txBody>
      <dsp:txXfrm>
        <a:off x="8884811" y="748227"/>
        <a:ext cx="2258661" cy="611018"/>
      </dsp:txXfrm>
    </dsp:sp>
    <dsp:sp modelId="{D96EA158-6855-4485-A4C6-D439A4CBF722}">
      <dsp:nvSpPr>
        <dsp:cNvPr id="0" name=""/>
        <dsp:cNvSpPr/>
      </dsp:nvSpPr>
      <dsp:spPr>
        <a:xfrm>
          <a:off x="8914193" y="1835255"/>
          <a:ext cx="2433062" cy="3279032"/>
        </a:xfrm>
        <a:prstGeom prst="roundRect">
          <a:avLst>
            <a:gd name="adj" fmla="val 10000"/>
          </a:avLst>
        </a:prstGeom>
        <a:solidFill>
          <a:schemeClr val="lt1">
            <a:alpha val="90000"/>
            <a:hueOff val="0"/>
            <a:satOff val="0"/>
            <a:lumOff val="0"/>
            <a:alphaOff val="0"/>
          </a:schemeClr>
        </a:solidFill>
        <a:ln w="40000" cap="flat" cmpd="sng" algn="ctr">
          <a:solidFill>
            <a:schemeClr val="accent4">
              <a:hueOff val="10395693"/>
              <a:satOff val="-47968"/>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just" defTabSz="889000">
            <a:lnSpc>
              <a:spcPct val="90000"/>
            </a:lnSpc>
            <a:spcBef>
              <a:spcPct val="0"/>
            </a:spcBef>
            <a:spcAft>
              <a:spcPct val="15000"/>
            </a:spcAft>
            <a:buChar char="••"/>
          </a:pPr>
          <a:r>
            <a:rPr lang="vi-VN" sz="2000" kern="1200" dirty="0" err="1">
              <a:latin typeface="Times New Roman" pitchFamily="18" charset="0"/>
              <a:cs typeface="Times New Roman" pitchFamily="18" charset="0"/>
            </a:rPr>
            <a:t>Hoạt</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động</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khởi</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động</a:t>
          </a:r>
          <a:r>
            <a:rPr lang="vi-VN" sz="2000" kern="1200" dirty="0">
              <a:latin typeface="Times New Roman" pitchFamily="18" charset="0"/>
              <a:cs typeface="Times New Roman" pitchFamily="18" charset="0"/>
            </a:rPr>
            <a:t> </a:t>
          </a:r>
          <a:endParaRPr lang="en-US" sz="2000" kern="1200" dirty="0">
            <a:latin typeface="Times New Roman" pitchFamily="18" charset="0"/>
            <a:cs typeface="Times New Roman" pitchFamily="18" charset="0"/>
          </a:endParaRPr>
        </a:p>
        <a:p>
          <a:pPr marL="228600" lvl="1" indent="-228600" algn="just" defTabSz="889000">
            <a:lnSpc>
              <a:spcPct val="90000"/>
            </a:lnSpc>
            <a:spcBef>
              <a:spcPct val="0"/>
            </a:spcBef>
            <a:spcAft>
              <a:spcPct val="15000"/>
            </a:spcAft>
            <a:buChar char="••"/>
          </a:pPr>
          <a:r>
            <a:rPr lang="vi-VN" sz="2000" kern="1200" dirty="0" err="1">
              <a:latin typeface="Times New Roman" pitchFamily="18" charset="0"/>
              <a:cs typeface="Times New Roman" pitchFamily="18" charset="0"/>
            </a:rPr>
            <a:t>Hoạt</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động</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khám</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phá</a:t>
          </a:r>
          <a:endParaRPr lang="en-US" sz="2000" kern="1200" dirty="0">
            <a:latin typeface="Times New Roman" pitchFamily="18" charset="0"/>
            <a:cs typeface="Times New Roman" pitchFamily="18" charset="0"/>
          </a:endParaRPr>
        </a:p>
        <a:p>
          <a:pPr marL="228600" lvl="1" indent="-228600" algn="just" defTabSz="889000">
            <a:lnSpc>
              <a:spcPct val="90000"/>
            </a:lnSpc>
            <a:spcBef>
              <a:spcPct val="0"/>
            </a:spcBef>
            <a:spcAft>
              <a:spcPct val="15000"/>
            </a:spcAft>
            <a:buChar char="••"/>
          </a:pPr>
          <a:r>
            <a:rPr lang="vi-VN" sz="2000" kern="1200">
              <a:latin typeface="Times New Roman" pitchFamily="18" charset="0"/>
              <a:cs typeface="Times New Roman" pitchFamily="18" charset="0"/>
            </a:rPr>
            <a:t>Hoạt động thực hành/ luyện tập/ vận dụng</a:t>
          </a:r>
          <a:endParaRPr lang="en-US" sz="2000" kern="1200" dirty="0">
            <a:latin typeface="Times New Roman" pitchFamily="18" charset="0"/>
            <a:cs typeface="Times New Roman" pitchFamily="18" charset="0"/>
          </a:endParaRPr>
        </a:p>
        <a:p>
          <a:pPr marL="228600" lvl="1" indent="-228600" algn="just" defTabSz="889000">
            <a:lnSpc>
              <a:spcPct val="90000"/>
            </a:lnSpc>
            <a:spcBef>
              <a:spcPct val="0"/>
            </a:spcBef>
            <a:spcAft>
              <a:spcPct val="15000"/>
            </a:spcAft>
            <a:buChar char="••"/>
          </a:pPr>
          <a:r>
            <a:rPr lang="vi-VN" sz="2000" kern="1200" dirty="0" err="1">
              <a:latin typeface="Times New Roman" pitchFamily="18" charset="0"/>
              <a:cs typeface="Times New Roman" pitchFamily="18" charset="0"/>
            </a:rPr>
            <a:t>Hoạt</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động</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mở</a:t>
          </a:r>
          <a:r>
            <a:rPr lang="vi-VN" sz="2000" kern="1200" dirty="0">
              <a:latin typeface="Times New Roman" pitchFamily="18" charset="0"/>
              <a:cs typeface="Times New Roman" pitchFamily="18" charset="0"/>
            </a:rPr>
            <a:t> </a:t>
          </a:r>
          <a:r>
            <a:rPr lang="vi-VN" sz="2000" kern="1200" dirty="0" err="1">
              <a:latin typeface="Times New Roman" pitchFamily="18" charset="0"/>
              <a:cs typeface="Times New Roman" pitchFamily="18" charset="0"/>
            </a:rPr>
            <a:t>rộn</a:t>
          </a:r>
          <a:r>
            <a:rPr lang="en-US" sz="2000" kern="1200" dirty="0">
              <a:latin typeface="Times New Roman" pitchFamily="18" charset="0"/>
              <a:cs typeface="Times New Roman" pitchFamily="18" charset="0"/>
            </a:rPr>
            <a:t>g</a:t>
          </a:r>
        </a:p>
      </dsp:txBody>
      <dsp:txXfrm>
        <a:off x="8985455" y="1906517"/>
        <a:ext cx="2290538" cy="31365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9DFD0-746E-4C2F-999E-9477D8AFC610}">
      <dsp:nvSpPr>
        <dsp:cNvPr id="0" name=""/>
        <dsp:cNvSpPr/>
      </dsp:nvSpPr>
      <dsp:spPr>
        <a:xfrm>
          <a:off x="0" y="1464833"/>
          <a:ext cx="3682595" cy="2696191"/>
        </a:xfrm>
        <a:prstGeom prst="roundRect">
          <a:avLst>
            <a:gd name="adj" fmla="val 10000"/>
          </a:avLst>
        </a:prstGeom>
        <a:solidFill>
          <a:schemeClr val="lt1">
            <a:alpha val="90000"/>
            <a:hueOff val="0"/>
            <a:satOff val="0"/>
            <a:lumOff val="0"/>
            <a:alphaOff val="0"/>
          </a:schemeClr>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just" defTabSz="1600200">
            <a:lnSpc>
              <a:spcPct val="90000"/>
            </a:lnSpc>
            <a:spcBef>
              <a:spcPct val="0"/>
            </a:spcBef>
            <a:spcAft>
              <a:spcPct val="15000"/>
            </a:spcAft>
            <a:buChar char="••"/>
          </a:pPr>
          <a:r>
            <a:rPr lang="es-ES_tradnl" sz="3600" kern="1200" dirty="0" err="1" smtClean="0">
              <a:latin typeface="Times New Roman" panose="02020603050405020304" pitchFamily="18" charset="0"/>
              <a:cs typeface="Times New Roman" panose="02020603050405020304" pitchFamily="18" charset="0"/>
            </a:rPr>
            <a:t>Xác</a:t>
          </a:r>
          <a:r>
            <a:rPr lang="es-ES_tradnl" sz="3600" kern="1200" dirty="0" smtClean="0">
              <a:latin typeface="Times New Roman" panose="02020603050405020304" pitchFamily="18" charset="0"/>
              <a:cs typeface="Times New Roman" panose="02020603050405020304" pitchFamily="18" charset="0"/>
            </a:rPr>
            <a:t> </a:t>
          </a:r>
          <a:r>
            <a:rPr lang="es-ES_tradnl" sz="3600" kern="1200" dirty="0" err="1" smtClean="0">
              <a:latin typeface="Times New Roman" panose="02020603050405020304" pitchFamily="18" charset="0"/>
              <a:cs typeface="Times New Roman" panose="02020603050405020304" pitchFamily="18" charset="0"/>
            </a:rPr>
            <a:t>định</a:t>
          </a:r>
          <a:r>
            <a:rPr lang="es-ES_tradnl" sz="3600" kern="1200" dirty="0" smtClean="0">
              <a:latin typeface="Times New Roman" panose="02020603050405020304" pitchFamily="18" charset="0"/>
              <a:cs typeface="Times New Roman" panose="02020603050405020304" pitchFamily="18" charset="0"/>
            </a:rPr>
            <a:t> </a:t>
          </a:r>
          <a:r>
            <a:rPr lang="es-ES_tradnl" sz="3600" kern="1200" dirty="0" err="1" smtClean="0">
              <a:latin typeface="Times New Roman" panose="02020603050405020304" pitchFamily="18" charset="0"/>
              <a:cs typeface="Times New Roman" panose="02020603050405020304" pitchFamily="18" charset="0"/>
            </a:rPr>
            <a:t>mục</a:t>
          </a:r>
          <a:r>
            <a:rPr lang="es-ES_tradnl" sz="3600" kern="1200" dirty="0" smtClean="0">
              <a:latin typeface="Times New Roman" panose="02020603050405020304" pitchFamily="18" charset="0"/>
              <a:cs typeface="Times New Roman" panose="02020603050405020304" pitchFamily="18" charset="0"/>
            </a:rPr>
            <a:t> </a:t>
          </a:r>
          <a:r>
            <a:rPr lang="es-ES_tradnl" sz="3600" kern="1200" dirty="0" err="1" smtClean="0">
              <a:latin typeface="Times New Roman" panose="02020603050405020304" pitchFamily="18" charset="0"/>
              <a:cs typeface="Times New Roman" panose="02020603050405020304" pitchFamily="18" charset="0"/>
            </a:rPr>
            <a:t>tiêu</a:t>
          </a:r>
          <a:r>
            <a:rPr lang="es-ES_tradnl" sz="3600" kern="1200" dirty="0" smtClean="0">
              <a:latin typeface="Times New Roman" panose="02020603050405020304" pitchFamily="18" charset="0"/>
              <a:cs typeface="Times New Roman" panose="02020603050405020304" pitchFamily="18" charset="0"/>
            </a:rPr>
            <a:t> </a:t>
          </a:r>
          <a:r>
            <a:rPr lang="es-ES_tradnl" sz="3600" kern="1200" dirty="0" err="1" smtClean="0">
              <a:latin typeface="Times New Roman" panose="02020603050405020304" pitchFamily="18" charset="0"/>
              <a:cs typeface="Times New Roman" panose="02020603050405020304" pitchFamily="18" charset="0"/>
            </a:rPr>
            <a:t>bài</a:t>
          </a:r>
          <a:r>
            <a:rPr lang="es-ES_tradnl" sz="3600" kern="1200" dirty="0" smtClean="0">
              <a:latin typeface="Times New Roman" panose="02020603050405020304" pitchFamily="18" charset="0"/>
              <a:cs typeface="Times New Roman" panose="02020603050405020304" pitchFamily="18" charset="0"/>
            </a:rPr>
            <a:t> </a:t>
          </a:r>
          <a:r>
            <a:rPr lang="es-ES_tradnl" sz="3600" kern="1200" dirty="0" err="1" smtClean="0">
              <a:latin typeface="Times New Roman" panose="02020603050405020304" pitchFamily="18" charset="0"/>
              <a:cs typeface="Times New Roman" panose="02020603050405020304" pitchFamily="18" charset="0"/>
            </a:rPr>
            <a:t>học</a:t>
          </a:r>
          <a:r>
            <a:rPr lang="es-ES_tradnl" sz="3600" kern="1200" dirty="0" smtClean="0">
              <a:latin typeface="Times New Roman" panose="02020603050405020304" pitchFamily="18" charset="0"/>
              <a:cs typeface="Times New Roman" panose="02020603050405020304" pitchFamily="18" charset="0"/>
            </a:rPr>
            <a:t> </a:t>
          </a:r>
          <a:r>
            <a:rPr lang="es-ES_tradnl" sz="3600" kern="1200" dirty="0" err="1" smtClean="0">
              <a:latin typeface="Times New Roman" panose="02020603050405020304" pitchFamily="18" charset="0"/>
              <a:cs typeface="Times New Roman" panose="02020603050405020304" pitchFamily="18" charset="0"/>
            </a:rPr>
            <a:t>và</a:t>
          </a:r>
          <a:r>
            <a:rPr lang="es-ES_tradnl" sz="3600" kern="1200" dirty="0" smtClean="0">
              <a:latin typeface="Times New Roman" panose="02020603050405020304" pitchFamily="18" charset="0"/>
              <a:cs typeface="Times New Roman" panose="02020603050405020304" pitchFamily="18" charset="0"/>
            </a:rPr>
            <a:t> </a:t>
          </a:r>
          <a:r>
            <a:rPr lang="es-ES_tradnl" sz="3600" kern="1200" dirty="0" err="1" smtClean="0">
              <a:latin typeface="Times New Roman" panose="02020603050405020304" pitchFamily="18" charset="0"/>
              <a:cs typeface="Times New Roman" panose="02020603050405020304" pitchFamily="18" charset="0"/>
            </a:rPr>
            <a:t>đối</a:t>
          </a:r>
          <a:r>
            <a:rPr lang="es-ES_tradnl" sz="3600" kern="1200" dirty="0" smtClean="0">
              <a:latin typeface="Times New Roman" panose="02020603050405020304" pitchFamily="18" charset="0"/>
              <a:cs typeface="Times New Roman" panose="02020603050405020304" pitchFamily="18" charset="0"/>
            </a:rPr>
            <a:t> </a:t>
          </a:r>
          <a:r>
            <a:rPr lang="es-ES_tradnl" sz="3600" kern="1200" dirty="0" err="1" smtClean="0">
              <a:latin typeface="Times New Roman" panose="02020603050405020304" pitchFamily="18" charset="0"/>
              <a:cs typeface="Times New Roman" panose="02020603050405020304" pitchFamily="18" charset="0"/>
            </a:rPr>
            <a:t>tượng</a:t>
          </a:r>
          <a:r>
            <a:rPr lang="es-ES_tradnl" sz="3600" kern="1200" dirty="0" smtClean="0">
              <a:latin typeface="Times New Roman" panose="02020603050405020304" pitchFamily="18" charset="0"/>
              <a:cs typeface="Times New Roman" panose="02020603050405020304" pitchFamily="18" charset="0"/>
            </a:rPr>
            <a:t> </a:t>
          </a:r>
          <a:r>
            <a:rPr lang="es-ES_tradnl" sz="3600" kern="1200" dirty="0" err="1" smtClean="0">
              <a:latin typeface="Times New Roman" panose="02020603050405020304" pitchFamily="18" charset="0"/>
              <a:cs typeface="Times New Roman" panose="02020603050405020304" pitchFamily="18" charset="0"/>
            </a:rPr>
            <a:t>dạy</a:t>
          </a:r>
          <a:r>
            <a:rPr lang="es-ES_tradnl" sz="3600" kern="1200" dirty="0" smtClean="0">
              <a:latin typeface="Times New Roman" panose="02020603050405020304" pitchFamily="18" charset="0"/>
              <a:cs typeface="Times New Roman" panose="02020603050405020304" pitchFamily="18" charset="0"/>
            </a:rPr>
            <a:t> </a:t>
          </a:r>
          <a:r>
            <a:rPr lang="es-ES_tradnl" sz="3600" kern="1200" dirty="0" err="1" smtClean="0">
              <a:latin typeface="Times New Roman" panose="02020603050405020304" pitchFamily="18" charset="0"/>
              <a:cs typeface="Times New Roman" panose="02020603050405020304" pitchFamily="18" charset="0"/>
            </a:rPr>
            <a:t>học</a:t>
          </a:r>
          <a:r>
            <a:rPr lang="es-ES_tradnl" sz="3600" kern="1200" dirty="0" smtClean="0">
              <a:latin typeface="Times New Roman" panose="02020603050405020304" pitchFamily="18" charset="0"/>
              <a:cs typeface="Times New Roman" panose="02020603050405020304" pitchFamily="18" charset="0"/>
            </a:rPr>
            <a:t>. </a:t>
          </a:r>
          <a:endParaRPr lang="en-US" sz="3600" kern="1200" dirty="0">
            <a:latin typeface="Times New Roman" panose="02020603050405020304" pitchFamily="18" charset="0"/>
            <a:cs typeface="Times New Roman" panose="02020603050405020304" pitchFamily="18" charset="0"/>
          </a:endParaRPr>
        </a:p>
      </dsp:txBody>
      <dsp:txXfrm>
        <a:off x="62047" y="1526880"/>
        <a:ext cx="3558501" cy="1994342"/>
      </dsp:txXfrm>
    </dsp:sp>
    <dsp:sp modelId="{7847F9AB-B0FA-48F5-86B9-D1F1159344BB}">
      <dsp:nvSpPr>
        <dsp:cNvPr id="0" name=""/>
        <dsp:cNvSpPr/>
      </dsp:nvSpPr>
      <dsp:spPr>
        <a:xfrm>
          <a:off x="1936474" y="1911504"/>
          <a:ext cx="4095881" cy="4095881"/>
        </a:xfrm>
        <a:prstGeom prst="leftCircularArrow">
          <a:avLst>
            <a:gd name="adj1" fmla="val 2487"/>
            <a:gd name="adj2" fmla="val 301350"/>
            <a:gd name="adj3" fmla="val 2050509"/>
            <a:gd name="adj4" fmla="val 8998137"/>
            <a:gd name="adj5" fmla="val 2902"/>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770BA623-73B3-41B4-AF07-28A437CDC9E2}">
      <dsp:nvSpPr>
        <dsp:cNvPr id="0" name=""/>
        <dsp:cNvSpPr/>
      </dsp:nvSpPr>
      <dsp:spPr>
        <a:xfrm>
          <a:off x="786929" y="3893590"/>
          <a:ext cx="3040041" cy="103555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n-US" sz="6000" kern="1200" dirty="0" err="1" smtClean="0">
              <a:latin typeface="Times New Roman" panose="02020603050405020304" pitchFamily="18" charset="0"/>
              <a:cs typeface="Times New Roman" panose="02020603050405020304" pitchFamily="18" charset="0"/>
            </a:rPr>
            <a:t>Bước</a:t>
          </a:r>
          <a:r>
            <a:rPr lang="en-US" sz="6000" kern="1200" dirty="0" smtClean="0">
              <a:latin typeface="Times New Roman" panose="02020603050405020304" pitchFamily="18" charset="0"/>
              <a:cs typeface="Times New Roman" panose="02020603050405020304" pitchFamily="18" charset="0"/>
            </a:rPr>
            <a:t> 1</a:t>
          </a:r>
          <a:endParaRPr lang="en-US" sz="6000" kern="1200" dirty="0">
            <a:latin typeface="Times New Roman" panose="02020603050405020304" pitchFamily="18" charset="0"/>
            <a:cs typeface="Times New Roman" panose="02020603050405020304" pitchFamily="18" charset="0"/>
          </a:endParaRPr>
        </a:p>
      </dsp:txBody>
      <dsp:txXfrm>
        <a:off x="817259" y="3923920"/>
        <a:ext cx="2979381" cy="974892"/>
      </dsp:txXfrm>
    </dsp:sp>
    <dsp:sp modelId="{E1657314-CEC0-436F-8065-4010F90FD0AC}">
      <dsp:nvSpPr>
        <dsp:cNvPr id="0" name=""/>
        <dsp:cNvSpPr/>
      </dsp:nvSpPr>
      <dsp:spPr>
        <a:xfrm>
          <a:off x="4494835" y="1971073"/>
          <a:ext cx="3632910" cy="2412688"/>
        </a:xfrm>
        <a:prstGeom prst="roundRect">
          <a:avLst>
            <a:gd name="adj" fmla="val 10000"/>
          </a:avLst>
        </a:prstGeom>
        <a:solidFill>
          <a:schemeClr val="lt1">
            <a:alpha val="90000"/>
            <a:hueOff val="0"/>
            <a:satOff val="0"/>
            <a:lumOff val="0"/>
            <a:alphaOff val="0"/>
          </a:schemeClr>
        </a:solidFill>
        <a:ln w="22225"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just" defTabSz="1778000">
            <a:lnSpc>
              <a:spcPct val="90000"/>
            </a:lnSpc>
            <a:spcBef>
              <a:spcPct val="0"/>
            </a:spcBef>
            <a:spcAft>
              <a:spcPct val="15000"/>
            </a:spcAft>
            <a:buChar char="••"/>
          </a:pPr>
          <a:r>
            <a:rPr lang="es-ES_tradnl" sz="4000" i="0" kern="1200" dirty="0" err="1" smtClean="0">
              <a:latin typeface="Times New Roman" panose="02020603050405020304" pitchFamily="18" charset="0"/>
              <a:cs typeface="Times New Roman" panose="02020603050405020304" pitchFamily="18" charset="0"/>
            </a:rPr>
            <a:t>Xác</a:t>
          </a:r>
          <a:r>
            <a:rPr lang="es-ES_tradnl" sz="4000" i="0" kern="1200" dirty="0" smtClean="0">
              <a:latin typeface="Times New Roman" panose="02020603050405020304" pitchFamily="18" charset="0"/>
              <a:cs typeface="Times New Roman" panose="02020603050405020304" pitchFamily="18" charset="0"/>
            </a:rPr>
            <a:t> </a:t>
          </a:r>
          <a:r>
            <a:rPr lang="es-ES_tradnl" sz="4000" i="0" kern="1200" dirty="0" err="1" smtClean="0">
              <a:latin typeface="Times New Roman" panose="02020603050405020304" pitchFamily="18" charset="0"/>
              <a:cs typeface="Times New Roman" panose="02020603050405020304" pitchFamily="18" charset="0"/>
            </a:rPr>
            <a:t>định</a:t>
          </a:r>
          <a:r>
            <a:rPr lang="es-ES_tradnl" sz="4000" i="0" kern="1200" dirty="0" smtClean="0">
              <a:latin typeface="Times New Roman" panose="02020603050405020304" pitchFamily="18" charset="0"/>
              <a:cs typeface="Times New Roman" panose="02020603050405020304" pitchFamily="18" charset="0"/>
            </a:rPr>
            <a:t> </a:t>
          </a:r>
          <a:r>
            <a:rPr lang="es-ES_tradnl" sz="4000" i="0" kern="1200" dirty="0" err="1" smtClean="0">
              <a:latin typeface="Times New Roman" panose="02020603050405020304" pitchFamily="18" charset="0"/>
              <a:cs typeface="Times New Roman" panose="02020603050405020304" pitchFamily="18" charset="0"/>
            </a:rPr>
            <a:t>loại</a:t>
          </a:r>
          <a:r>
            <a:rPr lang="es-ES_tradnl" sz="4000" i="0" kern="1200" dirty="0" smtClean="0">
              <a:latin typeface="Times New Roman" panose="02020603050405020304" pitchFamily="18" charset="0"/>
              <a:cs typeface="Times New Roman" panose="02020603050405020304" pitchFamily="18" charset="0"/>
            </a:rPr>
            <a:t> </a:t>
          </a:r>
          <a:r>
            <a:rPr lang="es-ES_tradnl" sz="4000" i="0" kern="1200" dirty="0" err="1" smtClean="0">
              <a:latin typeface="Times New Roman" panose="02020603050405020304" pitchFamily="18" charset="0"/>
              <a:cs typeface="Times New Roman" panose="02020603050405020304" pitchFamily="18" charset="0"/>
            </a:rPr>
            <a:t>câu</a:t>
          </a:r>
          <a:r>
            <a:rPr lang="es-ES_tradnl" sz="4000" i="0" kern="1200" dirty="0" smtClean="0">
              <a:latin typeface="Times New Roman" panose="02020603050405020304" pitchFamily="18" charset="0"/>
              <a:cs typeface="Times New Roman" panose="02020603050405020304" pitchFamily="18" charset="0"/>
            </a:rPr>
            <a:t> </a:t>
          </a:r>
          <a:r>
            <a:rPr lang="es-ES_tradnl" sz="4000" i="0" kern="1200" dirty="0" err="1" smtClean="0">
              <a:latin typeface="Times New Roman" panose="02020603050405020304" pitchFamily="18" charset="0"/>
              <a:cs typeface="Times New Roman" panose="02020603050405020304" pitchFamily="18" charset="0"/>
            </a:rPr>
            <a:t>hỏi</a:t>
          </a:r>
          <a:r>
            <a:rPr lang="es-ES_tradnl" sz="4400" i="1" kern="1200" dirty="0" smtClean="0">
              <a:latin typeface="Times New Roman" panose="02020603050405020304" pitchFamily="18" charset="0"/>
              <a:cs typeface="Times New Roman" panose="02020603050405020304" pitchFamily="18" charset="0"/>
            </a:rPr>
            <a:t>     </a:t>
          </a:r>
          <a:r>
            <a:rPr lang="es-ES_tradnl" sz="4400" i="1" kern="1200" dirty="0" smtClean="0"/>
            <a:t> </a:t>
          </a:r>
          <a:endParaRPr lang="en-US" sz="4400" kern="1200" dirty="0"/>
        </a:p>
      </dsp:txBody>
      <dsp:txXfrm>
        <a:off x="4550358" y="2543601"/>
        <a:ext cx="3521864" cy="1784637"/>
      </dsp:txXfrm>
    </dsp:sp>
    <dsp:sp modelId="{361C3140-B2A7-4264-9F63-DE111D062C03}">
      <dsp:nvSpPr>
        <dsp:cNvPr id="0" name=""/>
        <dsp:cNvSpPr/>
      </dsp:nvSpPr>
      <dsp:spPr>
        <a:xfrm>
          <a:off x="6376292" y="126081"/>
          <a:ext cx="3748763" cy="3748763"/>
        </a:xfrm>
        <a:prstGeom prst="circularArrow">
          <a:avLst>
            <a:gd name="adj1" fmla="val 2718"/>
            <a:gd name="adj2" fmla="val 331022"/>
            <a:gd name="adj3" fmla="val 19187679"/>
            <a:gd name="adj4" fmla="val 12269722"/>
            <a:gd name="adj5" fmla="val 3170"/>
          </a:avLst>
        </a:prstGeom>
        <a:solidFill>
          <a:srgbClr val="0070C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dsp:spPr>
      <dsp:style>
        <a:lnRef idx="0">
          <a:scrgbClr r="0" g="0" b="0"/>
        </a:lnRef>
        <a:fillRef idx="1">
          <a:scrgbClr r="0" g="0" b="0"/>
        </a:fillRef>
        <a:effectRef idx="0">
          <a:scrgbClr r="0" g="0" b="0"/>
        </a:effectRef>
        <a:fontRef idx="minor">
          <a:schemeClr val="lt1"/>
        </a:fontRef>
      </dsp:style>
    </dsp:sp>
    <dsp:sp modelId="{A8D42622-29F1-4F14-A2A9-F750C206DE3A}">
      <dsp:nvSpPr>
        <dsp:cNvPr id="0" name=""/>
        <dsp:cNvSpPr/>
      </dsp:nvSpPr>
      <dsp:spPr>
        <a:xfrm>
          <a:off x="5251469" y="1269067"/>
          <a:ext cx="2787915" cy="103555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s-ES_tradnl" sz="6000" b="1" kern="1200" dirty="0" err="1" smtClean="0">
              <a:latin typeface="Times New Roman" panose="02020603050405020304" pitchFamily="18" charset="0"/>
              <a:cs typeface="Times New Roman" panose="02020603050405020304" pitchFamily="18" charset="0"/>
            </a:rPr>
            <a:t>Bước</a:t>
          </a:r>
          <a:r>
            <a:rPr lang="es-ES_tradnl" sz="6000" b="1" kern="1200" dirty="0" smtClean="0">
              <a:latin typeface="Times New Roman" panose="02020603050405020304" pitchFamily="18" charset="0"/>
              <a:cs typeface="Times New Roman" panose="02020603050405020304" pitchFamily="18" charset="0"/>
            </a:rPr>
            <a:t> 2</a:t>
          </a:r>
          <a:endParaRPr lang="en-US" sz="6000" kern="1200" dirty="0">
            <a:latin typeface="Times New Roman" panose="02020603050405020304" pitchFamily="18" charset="0"/>
            <a:cs typeface="Times New Roman" panose="02020603050405020304" pitchFamily="18" charset="0"/>
          </a:endParaRPr>
        </a:p>
      </dsp:txBody>
      <dsp:txXfrm>
        <a:off x="5281799" y="1299397"/>
        <a:ext cx="2727255" cy="974892"/>
      </dsp:txXfrm>
    </dsp:sp>
    <dsp:sp modelId="{CB777DE8-1B22-4B7C-AAD4-2CAF698EB072}">
      <dsp:nvSpPr>
        <dsp:cNvPr id="0" name=""/>
        <dsp:cNvSpPr/>
      </dsp:nvSpPr>
      <dsp:spPr>
        <a:xfrm>
          <a:off x="8759047" y="1418426"/>
          <a:ext cx="2502679" cy="2610848"/>
        </a:xfrm>
        <a:prstGeom prst="roundRect">
          <a:avLst>
            <a:gd name="adj" fmla="val 10000"/>
          </a:avLst>
        </a:prstGeom>
        <a:solidFill>
          <a:schemeClr val="lt1">
            <a:alpha val="90000"/>
            <a:hueOff val="0"/>
            <a:satOff val="0"/>
            <a:lumOff val="0"/>
            <a:alphaOff val="0"/>
          </a:scheme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just" defTabSz="1778000">
            <a:lnSpc>
              <a:spcPct val="90000"/>
            </a:lnSpc>
            <a:spcBef>
              <a:spcPct val="0"/>
            </a:spcBef>
            <a:spcAft>
              <a:spcPct val="15000"/>
            </a:spcAft>
            <a:buChar char="••"/>
          </a:pPr>
          <a:r>
            <a:rPr lang="en-US" sz="4000" b="0" i="0" kern="1200" dirty="0" err="1" smtClean="0">
              <a:latin typeface="Times New Roman" panose="02020603050405020304" pitchFamily="18" charset="0"/>
              <a:cs typeface="Times New Roman" panose="02020603050405020304" pitchFamily="18" charset="0"/>
            </a:rPr>
            <a:t>Diễn</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đạt</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hệ</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thống</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câu</a:t>
          </a:r>
          <a:r>
            <a:rPr lang="en-US" sz="4000" b="0" i="0" kern="1200" dirty="0" smtClean="0">
              <a:latin typeface="Times New Roman" panose="02020603050405020304" pitchFamily="18" charset="0"/>
              <a:cs typeface="Times New Roman" panose="02020603050405020304" pitchFamily="18" charset="0"/>
            </a:rPr>
            <a:t> </a:t>
          </a:r>
          <a:r>
            <a:rPr lang="en-US" sz="4000" b="0" i="0" kern="1200" dirty="0" err="1" smtClean="0">
              <a:latin typeface="Times New Roman" panose="02020603050405020304" pitchFamily="18" charset="0"/>
              <a:cs typeface="Times New Roman" panose="02020603050405020304" pitchFamily="18" charset="0"/>
            </a:rPr>
            <a:t>hỏi</a:t>
          </a:r>
          <a:endParaRPr lang="en-US" sz="3600" b="0" i="0" kern="1200" dirty="0">
            <a:latin typeface="Times New Roman" panose="02020603050405020304" pitchFamily="18" charset="0"/>
            <a:cs typeface="Times New Roman" panose="02020603050405020304" pitchFamily="18" charset="0"/>
          </a:endParaRPr>
        </a:p>
      </dsp:txBody>
      <dsp:txXfrm>
        <a:off x="8819130" y="1478509"/>
        <a:ext cx="2382513" cy="1931214"/>
      </dsp:txXfrm>
    </dsp:sp>
    <dsp:sp modelId="{13742D06-11B8-4943-BB38-10E35E20A1F7}">
      <dsp:nvSpPr>
        <dsp:cNvPr id="0" name=""/>
        <dsp:cNvSpPr/>
      </dsp:nvSpPr>
      <dsp:spPr>
        <a:xfrm>
          <a:off x="9181531" y="3817234"/>
          <a:ext cx="2604068" cy="103555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s-ES_tradnl" sz="6000" b="1" kern="1200" dirty="0" err="1" smtClean="0">
              <a:latin typeface="Times New Roman" panose="02020603050405020304" pitchFamily="18" charset="0"/>
              <a:cs typeface="Times New Roman" panose="02020603050405020304" pitchFamily="18" charset="0"/>
            </a:rPr>
            <a:t>Bước</a:t>
          </a:r>
          <a:r>
            <a:rPr lang="es-ES_tradnl" sz="6000" b="1" kern="1200" dirty="0" smtClean="0">
              <a:latin typeface="Times New Roman" panose="02020603050405020304" pitchFamily="18" charset="0"/>
              <a:cs typeface="Times New Roman" panose="02020603050405020304" pitchFamily="18" charset="0"/>
            </a:rPr>
            <a:t> 3</a:t>
          </a:r>
          <a:endParaRPr lang="en-US" sz="6000" kern="1200" dirty="0">
            <a:latin typeface="Times New Roman" panose="02020603050405020304" pitchFamily="18" charset="0"/>
            <a:cs typeface="Times New Roman" panose="02020603050405020304" pitchFamily="18" charset="0"/>
          </a:endParaRPr>
        </a:p>
      </dsp:txBody>
      <dsp:txXfrm>
        <a:off x="9211861" y="3847564"/>
        <a:ext cx="2543408" cy="9748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256FD-C4DB-4084-BC18-77A264C02AAC}">
      <dsp:nvSpPr>
        <dsp:cNvPr id="0" name=""/>
        <dsp:cNvSpPr/>
      </dsp:nvSpPr>
      <dsp:spPr>
        <a:xfrm>
          <a:off x="2397206" y="136166"/>
          <a:ext cx="6364424" cy="1331391"/>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FFC000"/>
              </a:solidFill>
              <a:latin typeface="Times New Roman" panose="02020603050405020304" pitchFamily="18" charset="0"/>
              <a:cs typeface="Times New Roman" panose="02020603050405020304" pitchFamily="18" charset="0"/>
            </a:rPr>
            <a:t>THẾ NÀO LÀ CÂU HỎI HAY </a:t>
          </a:r>
          <a:endParaRPr lang="en-US" sz="3600" b="1" kern="1200" dirty="0">
            <a:solidFill>
              <a:srgbClr val="FFC000"/>
            </a:solidFill>
            <a:latin typeface="Times New Roman" panose="02020603050405020304" pitchFamily="18" charset="0"/>
            <a:cs typeface="Times New Roman" panose="02020603050405020304" pitchFamily="18" charset="0"/>
          </a:endParaRPr>
        </a:p>
      </dsp:txBody>
      <dsp:txXfrm>
        <a:off x="2436201" y="175161"/>
        <a:ext cx="6286434" cy="1253401"/>
      </dsp:txXfrm>
    </dsp:sp>
    <dsp:sp modelId="{CBBB6A51-44CB-420A-A1B3-C5DBD2EC8804}">
      <dsp:nvSpPr>
        <dsp:cNvPr id="0" name=""/>
        <dsp:cNvSpPr/>
      </dsp:nvSpPr>
      <dsp:spPr>
        <a:xfrm>
          <a:off x="3033648" y="1467558"/>
          <a:ext cx="648797" cy="862621"/>
        </a:xfrm>
        <a:custGeom>
          <a:avLst/>
          <a:gdLst/>
          <a:ahLst/>
          <a:cxnLst/>
          <a:rect l="0" t="0" r="0" b="0"/>
          <a:pathLst>
            <a:path>
              <a:moveTo>
                <a:pt x="0" y="0"/>
              </a:moveTo>
              <a:lnTo>
                <a:pt x="0" y="862621"/>
              </a:lnTo>
              <a:lnTo>
                <a:pt x="648797" y="862621"/>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896974-4A31-4411-BFDF-E49F978245CB}">
      <dsp:nvSpPr>
        <dsp:cNvPr id="0" name=""/>
        <dsp:cNvSpPr/>
      </dsp:nvSpPr>
      <dsp:spPr>
        <a:xfrm>
          <a:off x="3682446" y="1664484"/>
          <a:ext cx="5364762" cy="1331391"/>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vi-VN" sz="3200" b="1" kern="1200" dirty="0" smtClean="0">
              <a:latin typeface="Times New Roman" panose="02020603050405020304" pitchFamily="18" charset="0"/>
              <a:cs typeface="Times New Roman" panose="02020603050405020304" pitchFamily="18" charset="0"/>
            </a:rPr>
            <a:t>Ngắn gọn</a:t>
          </a:r>
          <a:r>
            <a:rPr lang="en-US" sz="3200" i="1" kern="1200" dirty="0" smtClean="0">
              <a:latin typeface="Times New Roman" panose="02020603050405020304" pitchFamily="18" charset="0"/>
              <a:cs typeface="Times New Roman" panose="02020603050405020304" pitchFamily="18" charset="0"/>
            </a:rPr>
            <a:t>: </a:t>
          </a:r>
          <a:r>
            <a:rPr lang="en-US" sz="3200" kern="1200" dirty="0" smtClean="0">
              <a:latin typeface="Times New Roman" panose="02020603050405020304" pitchFamily="18" charset="0"/>
              <a:cs typeface="Times New Roman" panose="02020603050405020304" pitchFamily="18" charset="0"/>
            </a:rPr>
            <a:t>T</a:t>
          </a:r>
          <a:r>
            <a:rPr lang="vi-VN" sz="3200" kern="1200" dirty="0" smtClean="0">
              <a:latin typeface="Times New Roman" panose="02020603050405020304" pitchFamily="18" charset="0"/>
              <a:cs typeface="Times New Roman" panose="02020603050405020304" pitchFamily="18" charset="0"/>
            </a:rPr>
            <a:t>ránh nói vòng vo, quá nhiều giải thích mà nên đi thẳng vào vấn đề.</a:t>
          </a:r>
          <a:endParaRPr lang="en-US" sz="3200" kern="1200" dirty="0"/>
        </a:p>
      </dsp:txBody>
      <dsp:txXfrm>
        <a:off x="3721441" y="1703479"/>
        <a:ext cx="5286772" cy="1253401"/>
      </dsp:txXfrm>
    </dsp:sp>
    <dsp:sp modelId="{9338E6F8-D653-41A1-8CB8-79FF966CEB6C}">
      <dsp:nvSpPr>
        <dsp:cNvPr id="0" name=""/>
        <dsp:cNvSpPr/>
      </dsp:nvSpPr>
      <dsp:spPr>
        <a:xfrm>
          <a:off x="3033648" y="1467558"/>
          <a:ext cx="648797" cy="2526861"/>
        </a:xfrm>
        <a:custGeom>
          <a:avLst/>
          <a:gdLst/>
          <a:ahLst/>
          <a:cxnLst/>
          <a:rect l="0" t="0" r="0" b="0"/>
          <a:pathLst>
            <a:path>
              <a:moveTo>
                <a:pt x="0" y="0"/>
              </a:moveTo>
              <a:lnTo>
                <a:pt x="0" y="2526861"/>
              </a:lnTo>
              <a:lnTo>
                <a:pt x="648797" y="2526861"/>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E88F6B-CDDC-486F-B6FC-2F7D2C21DAD6}">
      <dsp:nvSpPr>
        <dsp:cNvPr id="0" name=""/>
        <dsp:cNvSpPr/>
      </dsp:nvSpPr>
      <dsp:spPr>
        <a:xfrm>
          <a:off x="3682446" y="3328723"/>
          <a:ext cx="5339348" cy="1331391"/>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vi-VN" sz="3200" b="1" kern="1200" dirty="0" smtClean="0">
              <a:latin typeface="Times New Roman" panose="02020603050405020304" pitchFamily="18" charset="0"/>
              <a:cs typeface="Times New Roman" panose="02020603050405020304" pitchFamily="18" charset="0"/>
            </a:rPr>
            <a:t>Rõ ý hỏi</a:t>
          </a:r>
          <a:r>
            <a:rPr lang="en-US" sz="3200" b="1"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Không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hỏi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câu</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hỏi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quá</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chung</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chung</a:t>
          </a:r>
          <a:r>
            <a:rPr lang="en-US" sz="3200" kern="1200" dirty="0" smtClean="0">
              <a:latin typeface="Times New Roman" panose="02020603050405020304" pitchFamily="18" charset="0"/>
              <a:cs typeface="Times New Roman" panose="02020603050405020304" pitchFamily="18" charset="0"/>
            </a:rPr>
            <a:t>.</a:t>
          </a:r>
          <a:endParaRPr lang="en-US" sz="3200" kern="1200" dirty="0"/>
        </a:p>
      </dsp:txBody>
      <dsp:txXfrm>
        <a:off x="3721441" y="3367718"/>
        <a:ext cx="5261358" cy="1253401"/>
      </dsp:txXfrm>
    </dsp:sp>
    <dsp:sp modelId="{4BB57DFF-92AB-4193-BC05-6AA5EB6C3B5C}">
      <dsp:nvSpPr>
        <dsp:cNvPr id="0" name=""/>
        <dsp:cNvSpPr/>
      </dsp:nvSpPr>
      <dsp:spPr>
        <a:xfrm>
          <a:off x="3033648" y="1467558"/>
          <a:ext cx="648797" cy="4191100"/>
        </a:xfrm>
        <a:custGeom>
          <a:avLst/>
          <a:gdLst/>
          <a:ahLst/>
          <a:cxnLst/>
          <a:rect l="0" t="0" r="0" b="0"/>
          <a:pathLst>
            <a:path>
              <a:moveTo>
                <a:pt x="0" y="0"/>
              </a:moveTo>
              <a:lnTo>
                <a:pt x="0" y="4191100"/>
              </a:lnTo>
              <a:lnTo>
                <a:pt x="648797" y="4191100"/>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0E19E-6624-4494-9241-E5D943FB91D5}">
      <dsp:nvSpPr>
        <dsp:cNvPr id="0" name=""/>
        <dsp:cNvSpPr/>
      </dsp:nvSpPr>
      <dsp:spPr>
        <a:xfrm>
          <a:off x="3682446" y="4992963"/>
          <a:ext cx="5388791" cy="1331391"/>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err="1" smtClean="0">
              <a:latin typeface="Times New Roman" panose="02020603050405020304" pitchFamily="18" charset="0"/>
              <a:cs typeface="Times New Roman" panose="02020603050405020304" pitchFamily="18" charset="0"/>
            </a:rPr>
            <a:t>Phù</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hợp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Câu</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hỏi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phù</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hợp</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với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nội</a:t>
          </a:r>
          <a:r>
            <a:rPr lang="en-US" sz="2800" kern="1200" dirty="0" smtClean="0">
              <a:latin typeface="Times New Roman" panose="02020603050405020304" pitchFamily="18" charset="0"/>
              <a:cs typeface="Times New Roman" panose="02020603050405020304" pitchFamily="18" charset="0"/>
            </a:rPr>
            <a:t> dung, </a:t>
          </a:r>
          <a:r>
            <a:rPr lang="en-US" sz="2800" kern="1200" dirty="0" err="1" smtClean="0">
              <a:latin typeface="Times New Roman" panose="02020603050405020304" pitchFamily="18" charset="0"/>
              <a:cs typeface="Times New Roman" panose="02020603050405020304" pitchFamily="18" charset="0"/>
            </a:rPr>
            <a:t>hoàn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cảnh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tâm</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lí</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văn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hoá</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vốn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từ</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trình</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độ</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của</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người</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được</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hỏi</a:t>
          </a:r>
          <a:r>
            <a:rPr lang="en-US" sz="2600" kern="1200" dirty="0" smtClean="0">
              <a:latin typeface="Times New Roman" panose="02020603050405020304" pitchFamily="18" charset="0"/>
              <a:cs typeface="Times New Roman" panose="02020603050405020304" pitchFamily="18" charset="0"/>
            </a:rPr>
            <a:t>.</a:t>
          </a:r>
          <a:endParaRPr lang="en-US" sz="2600" kern="1200" dirty="0"/>
        </a:p>
      </dsp:txBody>
      <dsp:txXfrm>
        <a:off x="3721441" y="5031958"/>
        <a:ext cx="5310801" cy="12534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C5982-C795-485C-8C44-35E0E19DFA7D}">
      <dsp:nvSpPr>
        <dsp:cNvPr id="0" name=""/>
        <dsp:cNvSpPr/>
      </dsp:nvSpPr>
      <dsp:spPr>
        <a:xfrm>
          <a:off x="53" y="2632"/>
          <a:ext cx="5104942" cy="1526400"/>
        </a:xfrm>
        <a:prstGeom prst="rect">
          <a:avLst/>
        </a:prstGeom>
        <a:solidFill>
          <a:srgbClr val="00B050"/>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a:latin typeface="Times New Roman" pitchFamily="18" charset="0"/>
              <a:cs typeface="Times New Roman" pitchFamily="18" charset="0"/>
            </a:rPr>
            <a:t>BÀI TẬP THÔNG DỤNG</a:t>
          </a:r>
        </a:p>
      </dsp:txBody>
      <dsp:txXfrm>
        <a:off x="53" y="2632"/>
        <a:ext cx="5104942" cy="1526400"/>
      </dsp:txXfrm>
    </dsp:sp>
    <dsp:sp modelId="{6E6D4B38-3BA4-491D-AEA3-BC41FE9937B8}">
      <dsp:nvSpPr>
        <dsp:cNvPr id="0" name=""/>
        <dsp:cNvSpPr/>
      </dsp:nvSpPr>
      <dsp:spPr>
        <a:xfrm>
          <a:off x="53" y="1529032"/>
          <a:ext cx="5104942" cy="3200669"/>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Khai</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thác</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kênh</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chữ</a:t>
          </a:r>
          <a:endParaRPr lang="en-US" sz="3200" kern="1200" dirty="0">
            <a:solidFill>
              <a:srgbClr val="002060"/>
            </a:solidFill>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Khai</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thác</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kênh</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hình</a:t>
          </a:r>
          <a:endParaRPr lang="en-US" sz="3200" kern="1200" dirty="0">
            <a:solidFill>
              <a:srgbClr val="002060"/>
            </a:solidFill>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kern="1200" dirty="0" err="1">
              <a:solidFill>
                <a:srgbClr val="002060"/>
              </a:solidFill>
              <a:latin typeface="Times New Roman" pitchFamily="18" charset="0"/>
              <a:cs typeface="Times New Roman" pitchFamily="18" charset="0"/>
            </a:rPr>
            <a:t>Lập</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bảng</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sơ</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đồ</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tư</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duy</a:t>
          </a:r>
          <a:endParaRPr lang="en-US" sz="3200" kern="1200" dirty="0">
            <a:solidFill>
              <a:srgbClr val="002060"/>
            </a:solidFill>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kern="1200" dirty="0" err="1">
              <a:solidFill>
                <a:srgbClr val="002060"/>
              </a:solidFill>
              <a:latin typeface="Times New Roman" pitchFamily="18" charset="0"/>
              <a:cs typeface="Times New Roman" pitchFamily="18" charset="0"/>
            </a:rPr>
            <a:t>Tìm</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kiếm</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thông</a:t>
          </a:r>
          <a:r>
            <a:rPr lang="en-US" sz="3200" kern="1200" dirty="0">
              <a:solidFill>
                <a:srgbClr val="002060"/>
              </a:solidFill>
              <a:latin typeface="Times New Roman" pitchFamily="18" charset="0"/>
              <a:cs typeface="Times New Roman" pitchFamily="18" charset="0"/>
            </a:rPr>
            <a:t> tin</a:t>
          </a:r>
        </a:p>
        <a:p>
          <a:pPr marL="285750" lvl="1" indent="-285750" algn="l" defTabSz="1422400">
            <a:lnSpc>
              <a:spcPct val="90000"/>
            </a:lnSpc>
            <a:spcBef>
              <a:spcPct val="0"/>
            </a:spcBef>
            <a:spcAft>
              <a:spcPct val="15000"/>
            </a:spcAft>
            <a:buChar char="••"/>
          </a:pPr>
          <a:r>
            <a:rPr lang="en-US" sz="3200" kern="1200" dirty="0" err="1">
              <a:solidFill>
                <a:srgbClr val="002060"/>
              </a:solidFill>
              <a:latin typeface="Times New Roman" pitchFamily="18" charset="0"/>
              <a:cs typeface="Times New Roman" pitchFamily="18" charset="0"/>
            </a:rPr>
            <a:t>Phát</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hiện</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vấn</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đề</a:t>
          </a:r>
          <a:r>
            <a:rPr lang="en-US" sz="3200" kern="1200" dirty="0">
              <a:solidFill>
                <a:srgbClr val="002060"/>
              </a:solidFill>
              <a:latin typeface="Times New Roman" pitchFamily="18" charset="0"/>
              <a:cs typeface="Times New Roman" pitchFamily="18" charset="0"/>
            </a:rPr>
            <a:t>, GQVĐ,…</a:t>
          </a:r>
        </a:p>
      </dsp:txBody>
      <dsp:txXfrm>
        <a:off x="53" y="1529032"/>
        <a:ext cx="5104942" cy="3200669"/>
      </dsp:txXfrm>
    </dsp:sp>
    <dsp:sp modelId="{E4400923-4DB0-459B-B632-5827B510C6A5}">
      <dsp:nvSpPr>
        <dsp:cNvPr id="0" name=""/>
        <dsp:cNvSpPr/>
      </dsp:nvSpPr>
      <dsp:spPr>
        <a:xfrm>
          <a:off x="5819687" y="2632"/>
          <a:ext cx="5104942" cy="1526400"/>
        </a:xfrm>
        <a:prstGeom prst="rect">
          <a:avLst/>
        </a:prstGeom>
        <a:solidFill>
          <a:srgbClr val="00B050"/>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a:latin typeface="Times New Roman" pitchFamily="18" charset="0"/>
              <a:cs typeface="Times New Roman" pitchFamily="18" charset="0"/>
            </a:rPr>
            <a:t>BÀI TẬP ĐẶC THÙ </a:t>
          </a:r>
        </a:p>
        <a:p>
          <a:pPr lvl="0" algn="ctr" defTabSz="1244600">
            <a:lnSpc>
              <a:spcPct val="90000"/>
            </a:lnSpc>
            <a:spcBef>
              <a:spcPct val="0"/>
            </a:spcBef>
            <a:spcAft>
              <a:spcPct val="35000"/>
            </a:spcAft>
          </a:pPr>
          <a:r>
            <a:rPr lang="en-US" sz="2800" kern="1200" dirty="0">
              <a:latin typeface="Times New Roman" pitchFamily="18" charset="0"/>
              <a:cs typeface="Times New Roman" pitchFamily="18" charset="0"/>
            </a:rPr>
            <a:t>MÔN </a:t>
          </a:r>
          <a:r>
            <a:rPr lang="en-US" sz="2800" kern="1200" dirty="0" smtClean="0">
              <a:latin typeface="Times New Roman" pitchFamily="18" charset="0"/>
              <a:cs typeface="Times New Roman" pitchFamily="18" charset="0"/>
            </a:rPr>
            <a:t>ĐẠO ĐỨC</a:t>
          </a:r>
          <a:endParaRPr lang="en-US" sz="2800" kern="1200" dirty="0">
            <a:latin typeface="Times New Roman" pitchFamily="18" charset="0"/>
            <a:cs typeface="Times New Roman" pitchFamily="18" charset="0"/>
          </a:endParaRPr>
        </a:p>
      </dsp:txBody>
      <dsp:txXfrm>
        <a:off x="5819687" y="2632"/>
        <a:ext cx="5104942" cy="1526400"/>
      </dsp:txXfrm>
    </dsp:sp>
    <dsp:sp modelId="{A3C6F0E2-CA78-40DD-9558-E4D4BECC10DD}">
      <dsp:nvSpPr>
        <dsp:cNvPr id="0" name=""/>
        <dsp:cNvSpPr/>
      </dsp:nvSpPr>
      <dsp:spPr>
        <a:xfrm>
          <a:off x="5819687" y="1529032"/>
          <a:ext cx="5104942" cy="3200669"/>
        </a:xfrm>
        <a:prstGeom prst="rect">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rgbClr val="002060"/>
              </a:solidFill>
              <a:latin typeface="Times New Roman" pitchFamily="18" charset="0"/>
              <a:cs typeface="Times New Roman" pitchFamily="18" charset="0"/>
            </a:rPr>
            <a:t> </a:t>
          </a:r>
          <a:r>
            <a:rPr lang="en-US" sz="3200" kern="1200" dirty="0">
              <a:solidFill>
                <a:srgbClr val="002060"/>
              </a:solidFill>
              <a:latin typeface="Times New Roman" pitchFamily="18" charset="0"/>
              <a:cs typeface="Times New Roman" pitchFamily="18" charset="0"/>
            </a:rPr>
            <a:t>BT </a:t>
          </a:r>
          <a:r>
            <a:rPr lang="en-US" sz="3200" kern="1200" dirty="0" err="1">
              <a:solidFill>
                <a:srgbClr val="002060"/>
              </a:solidFill>
              <a:latin typeface="Times New Roman" pitchFamily="18" charset="0"/>
              <a:cs typeface="Times New Roman" pitchFamily="18" charset="0"/>
            </a:rPr>
            <a:t>tình</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huống</a:t>
          </a:r>
          <a:endParaRPr lang="en-US" sz="3200" kern="1200" dirty="0">
            <a:solidFill>
              <a:srgbClr val="002060"/>
            </a:solidFill>
            <a:latin typeface="Times New Roman" pitchFamily="18" charset="0"/>
            <a:cs typeface="Times New Roman" pitchFamily="18" charset="0"/>
          </a:endParaRPr>
        </a:p>
        <a:p>
          <a:pPr marL="285750" lvl="1" indent="-285750" algn="l" defTabSz="1422400">
            <a:lnSpc>
              <a:spcPct val="90000"/>
            </a:lnSpc>
            <a:spcBef>
              <a:spcPct val="0"/>
            </a:spcBef>
            <a:spcAft>
              <a:spcPct val="15000"/>
            </a:spcAft>
            <a:buChar char="••"/>
          </a:pPr>
          <a:r>
            <a:rPr lang="en-US" sz="3200" kern="1200" dirty="0">
              <a:solidFill>
                <a:srgbClr val="002060"/>
              </a:solidFill>
              <a:latin typeface="Times New Roman" pitchFamily="18" charset="0"/>
              <a:cs typeface="Times New Roman" pitchFamily="18" charset="0"/>
            </a:rPr>
            <a:t> BT </a:t>
          </a:r>
          <a:r>
            <a:rPr lang="en-US" sz="3200" kern="1200" dirty="0" err="1">
              <a:solidFill>
                <a:srgbClr val="002060"/>
              </a:solidFill>
              <a:latin typeface="Times New Roman" pitchFamily="18" charset="0"/>
              <a:cs typeface="Times New Roman" pitchFamily="18" charset="0"/>
            </a:rPr>
            <a:t>thực</a:t>
          </a:r>
          <a:r>
            <a:rPr lang="en-US" sz="3200" kern="1200" dirty="0">
              <a:solidFill>
                <a:srgbClr val="002060"/>
              </a:solidFill>
              <a:latin typeface="Times New Roman" pitchFamily="18" charset="0"/>
              <a:cs typeface="Times New Roman" pitchFamily="18" charset="0"/>
            </a:rPr>
            <a:t> </a:t>
          </a:r>
          <a:r>
            <a:rPr lang="en-US" sz="3200" kern="1200" dirty="0" err="1">
              <a:solidFill>
                <a:srgbClr val="002060"/>
              </a:solidFill>
              <a:latin typeface="Times New Roman" pitchFamily="18" charset="0"/>
              <a:cs typeface="Times New Roman" pitchFamily="18" charset="0"/>
            </a:rPr>
            <a:t>tiễn</a:t>
          </a:r>
          <a:endParaRPr lang="en-US" sz="3200" kern="1200" dirty="0">
            <a:solidFill>
              <a:srgbClr val="002060"/>
            </a:solidFill>
            <a:latin typeface="Times New Roman" pitchFamily="18" charset="0"/>
            <a:cs typeface="Times New Roman" pitchFamily="18" charset="0"/>
          </a:endParaRPr>
        </a:p>
      </dsp:txBody>
      <dsp:txXfrm>
        <a:off x="5819687" y="1529032"/>
        <a:ext cx="5104942" cy="32006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EF2C5-468B-4934-840E-74B63936016B}">
      <dsp:nvSpPr>
        <dsp:cNvPr id="0" name=""/>
        <dsp:cNvSpPr/>
      </dsp:nvSpPr>
      <dsp:spPr>
        <a:xfrm>
          <a:off x="3625141" y="292226"/>
          <a:ext cx="3776472" cy="3776472"/>
        </a:xfrm>
        <a:prstGeom prst="pie">
          <a:avLst>
            <a:gd name="adj1" fmla="val 16200000"/>
            <a:gd name="adj2" fmla="val 1800000"/>
          </a:avLst>
        </a:prstGeom>
        <a:solidFill>
          <a:srgbClr val="0070C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a:latin typeface="Arial" panose="020B0604020202020204" pitchFamily="34" charset="0"/>
              <a:cs typeface="Arial" panose="020B0604020202020204" pitchFamily="34" charset="0"/>
            </a:rPr>
            <a:t>TỰ LUẬN</a:t>
          </a:r>
        </a:p>
      </dsp:txBody>
      <dsp:txXfrm>
        <a:off x="5615432" y="1092479"/>
        <a:ext cx="1348740" cy="1123950"/>
      </dsp:txXfrm>
    </dsp:sp>
    <dsp:sp modelId="{482163C6-5CEB-4D49-9934-EA6D613B44EB}">
      <dsp:nvSpPr>
        <dsp:cNvPr id="0" name=""/>
        <dsp:cNvSpPr/>
      </dsp:nvSpPr>
      <dsp:spPr>
        <a:xfrm>
          <a:off x="3547363" y="427100"/>
          <a:ext cx="3776472" cy="3776472"/>
        </a:xfrm>
        <a:prstGeom prst="pie">
          <a:avLst>
            <a:gd name="adj1" fmla="val 1800000"/>
            <a:gd name="adj2" fmla="val 9000000"/>
          </a:avLst>
        </a:prstGeom>
        <a:solidFill>
          <a:srgbClr val="0070C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a:latin typeface="Arial" panose="020B0604020202020204" pitchFamily="34" charset="0"/>
              <a:cs typeface="Arial" panose="020B0604020202020204" pitchFamily="34" charset="0"/>
            </a:rPr>
            <a:t>TỰ LUẬN VÀ TRẮC NGHIỆM</a:t>
          </a:r>
        </a:p>
      </dsp:txBody>
      <dsp:txXfrm>
        <a:off x="4446524" y="2877312"/>
        <a:ext cx="2023110" cy="989076"/>
      </dsp:txXfrm>
    </dsp:sp>
    <dsp:sp modelId="{2386523C-C486-4972-91A8-E06D91886D37}">
      <dsp:nvSpPr>
        <dsp:cNvPr id="0" name=""/>
        <dsp:cNvSpPr/>
      </dsp:nvSpPr>
      <dsp:spPr>
        <a:xfrm>
          <a:off x="3469586" y="292226"/>
          <a:ext cx="3776472" cy="3776472"/>
        </a:xfrm>
        <a:prstGeom prst="pie">
          <a:avLst>
            <a:gd name="adj1" fmla="val 9000000"/>
            <a:gd name="adj2" fmla="val 16200000"/>
          </a:avLst>
        </a:prstGeom>
        <a:solidFill>
          <a:srgbClr val="0070C0"/>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a:latin typeface="Arial" panose="020B0604020202020204" pitchFamily="34" charset="0"/>
              <a:cs typeface="Arial" panose="020B0604020202020204" pitchFamily="34" charset="0"/>
            </a:rPr>
            <a:t>TRẮC NGHIỆM</a:t>
          </a:r>
        </a:p>
      </dsp:txBody>
      <dsp:txXfrm>
        <a:off x="3907027" y="1092479"/>
        <a:ext cx="1348740" cy="1123950"/>
      </dsp:txXfrm>
    </dsp:sp>
    <dsp:sp modelId="{4FAAB834-4D96-421C-A058-D606ED691BE3}">
      <dsp:nvSpPr>
        <dsp:cNvPr id="0" name=""/>
        <dsp:cNvSpPr/>
      </dsp:nvSpPr>
      <dsp:spPr>
        <a:xfrm>
          <a:off x="3391671" y="58445"/>
          <a:ext cx="4244035" cy="424403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64D0EC-F312-416F-A1CD-C1E311F4FF27}">
      <dsp:nvSpPr>
        <dsp:cNvPr id="0" name=""/>
        <dsp:cNvSpPr/>
      </dsp:nvSpPr>
      <dsp:spPr>
        <a:xfrm>
          <a:off x="3313582" y="193080"/>
          <a:ext cx="4244035" cy="424403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E42200-B709-4D0D-A07C-69CB679BD740}">
      <dsp:nvSpPr>
        <dsp:cNvPr id="0" name=""/>
        <dsp:cNvSpPr/>
      </dsp:nvSpPr>
      <dsp:spPr>
        <a:xfrm>
          <a:off x="3235493" y="58445"/>
          <a:ext cx="4244035" cy="4244035"/>
        </a:xfrm>
        <a:prstGeom prst="circularArrow">
          <a:avLst>
            <a:gd name="adj1" fmla="val 5085"/>
            <a:gd name="adj2" fmla="val 327528"/>
            <a:gd name="adj3" fmla="val 15873039"/>
            <a:gd name="adj4" fmla="val 9000000"/>
            <a:gd name="adj5" fmla="val 5932"/>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404BC-6291-4E74-ACA2-4C5AF2503708}">
      <dsp:nvSpPr>
        <dsp:cNvPr id="0" name=""/>
        <dsp:cNvSpPr/>
      </dsp:nvSpPr>
      <dsp:spPr>
        <a:xfrm rot="16200000">
          <a:off x="-521406" y="522733"/>
          <a:ext cx="4495800" cy="3450332"/>
        </a:xfrm>
        <a:prstGeom prst="flowChartManualOperation">
          <a:avLst/>
        </a:prstGeom>
        <a:solidFill>
          <a:schemeClr val="accent5">
            <a:lumMod val="7500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6850" tIns="0" rIns="197879" bIns="0" numCol="1" spcCol="1270" anchor="t" anchorCtr="0">
          <a:noAutofit/>
        </a:bodyPr>
        <a:lstStyle/>
        <a:p>
          <a:pPr lvl="0" algn="l" defTabSz="1377950">
            <a:lnSpc>
              <a:spcPct val="90000"/>
            </a:lnSpc>
            <a:spcBef>
              <a:spcPct val="0"/>
            </a:spcBef>
            <a:spcAft>
              <a:spcPct val="35000"/>
            </a:spcAft>
          </a:pPr>
          <a:r>
            <a:rPr lang="en-US" sz="3100" kern="1200" dirty="0">
              <a:latin typeface="Times New Roman" pitchFamily="18" charset="0"/>
              <a:cs typeface="Times New Roman" pitchFamily="18" charset="0"/>
            </a:rPr>
            <a:t>SẢN PHẨM VIẾT</a:t>
          </a:r>
        </a:p>
        <a:p>
          <a:pPr marL="228600" lvl="1" indent="-228600" algn="l" defTabSz="1066800">
            <a:lnSpc>
              <a:spcPct val="90000"/>
            </a:lnSpc>
            <a:spcBef>
              <a:spcPct val="0"/>
            </a:spcBef>
            <a:spcAft>
              <a:spcPct val="15000"/>
            </a:spcAft>
            <a:buChar char="••"/>
          </a:pPr>
          <a:r>
            <a:rPr lang="en-US" sz="2400" kern="1200" dirty="0" err="1">
              <a:latin typeface="Times New Roman" pitchFamily="18" charset="0"/>
              <a:cs typeface="Times New Roman" pitchFamily="18" charset="0"/>
            </a:rPr>
            <a:t>Câu</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hỏi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bài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tập</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itchFamily="18" charset="0"/>
              <a:cs typeface="Times New Roman" pitchFamily="18" charset="0"/>
            </a:rPr>
            <a:t>Hình</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vẽ</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sơ</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đồ</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bảng</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hệ</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thống</a:t>
          </a:r>
          <a:r>
            <a:rPr lang="en-US" sz="2400" kern="1200" dirty="0">
              <a:latin typeface="Times New Roman" pitchFamily="18" charset="0"/>
              <a:cs typeface="Times New Roman" pitchFamily="18" charset="0"/>
            </a:rPr>
            <a:t>,…</a:t>
          </a:r>
        </a:p>
        <a:p>
          <a:pPr marL="228600" lvl="1" indent="-228600" algn="l" defTabSz="1066800">
            <a:lnSpc>
              <a:spcPct val="90000"/>
            </a:lnSpc>
            <a:spcBef>
              <a:spcPct val="0"/>
            </a:spcBef>
            <a:spcAft>
              <a:spcPct val="15000"/>
            </a:spcAft>
            <a:buChar char="••"/>
          </a:pPr>
          <a:r>
            <a:rPr lang="en-US" sz="2400" kern="1200" dirty="0" err="1">
              <a:latin typeface="Times New Roman" pitchFamily="18" charset="0"/>
              <a:cs typeface="Times New Roman" pitchFamily="18" charset="0"/>
            </a:rPr>
            <a:t>Bài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báo</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cáo</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a:latin typeface="Times New Roman" pitchFamily="18" charset="0"/>
              <a:cs typeface="Times New Roman" pitchFamily="18" charset="0"/>
            </a:rPr>
            <a:t>…</a:t>
          </a:r>
        </a:p>
      </dsp:txBody>
      <dsp:txXfrm rot="5400000">
        <a:off x="1328" y="899159"/>
        <a:ext cx="3450332" cy="2697480"/>
      </dsp:txXfrm>
    </dsp:sp>
    <dsp:sp modelId="{E759B665-E54C-4D46-AD78-606DD22D14CF}">
      <dsp:nvSpPr>
        <dsp:cNvPr id="0" name=""/>
        <dsp:cNvSpPr/>
      </dsp:nvSpPr>
      <dsp:spPr>
        <a:xfrm rot="16200000">
          <a:off x="3187700" y="522733"/>
          <a:ext cx="4495800" cy="3450332"/>
        </a:xfrm>
        <a:prstGeom prst="flowChartManualOperation">
          <a:avLst/>
        </a:prstGeom>
        <a:solidFill>
          <a:schemeClr val="accent5">
            <a:lumMod val="7500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6850" tIns="0" rIns="197879" bIns="0" numCol="1" spcCol="1270" anchor="t" anchorCtr="0">
          <a:noAutofit/>
        </a:bodyPr>
        <a:lstStyle/>
        <a:p>
          <a:pPr lvl="0" algn="l" defTabSz="1377950">
            <a:lnSpc>
              <a:spcPct val="90000"/>
            </a:lnSpc>
            <a:spcBef>
              <a:spcPct val="0"/>
            </a:spcBef>
            <a:spcAft>
              <a:spcPct val="35000"/>
            </a:spcAft>
          </a:pPr>
          <a:r>
            <a:rPr lang="en-US" sz="3100" kern="1200" dirty="0">
              <a:latin typeface="Times New Roman" pitchFamily="18" charset="0"/>
              <a:cs typeface="Times New Roman" pitchFamily="18" charset="0"/>
            </a:rPr>
            <a:t>SẢN PHẨM </a:t>
          </a:r>
          <a:br>
            <a:rPr lang="en-US" sz="3100" kern="1200" dirty="0">
              <a:latin typeface="Times New Roman" pitchFamily="18" charset="0"/>
              <a:cs typeface="Times New Roman" pitchFamily="18" charset="0"/>
            </a:rPr>
          </a:br>
          <a:r>
            <a:rPr lang="en-US" sz="3100" kern="1200" dirty="0">
              <a:latin typeface="Times New Roman" pitchFamily="18" charset="0"/>
              <a:cs typeface="Times New Roman" pitchFamily="18" charset="0"/>
            </a:rPr>
            <a:t>DỰ ÁN</a:t>
          </a:r>
        </a:p>
        <a:p>
          <a:pPr marL="228600" lvl="1" indent="-228600" algn="l" defTabSz="1066800">
            <a:lnSpc>
              <a:spcPct val="90000"/>
            </a:lnSpc>
            <a:spcBef>
              <a:spcPct val="0"/>
            </a:spcBef>
            <a:spcAft>
              <a:spcPct val="15000"/>
            </a:spcAft>
            <a:buChar char="••"/>
          </a:pPr>
          <a:r>
            <a:rPr lang="en-US" sz="2400" kern="1200" dirty="0">
              <a:latin typeface="Times New Roman" pitchFamily="18" charset="0"/>
              <a:cs typeface="Times New Roman" pitchFamily="18" charset="0"/>
            </a:rPr>
            <a:t>Video</a:t>
          </a:r>
        </a:p>
        <a:p>
          <a:pPr marL="228600" lvl="1" indent="-228600" algn="l" defTabSz="1066800">
            <a:lnSpc>
              <a:spcPct val="90000"/>
            </a:lnSpc>
            <a:spcBef>
              <a:spcPct val="0"/>
            </a:spcBef>
            <a:spcAft>
              <a:spcPct val="15000"/>
            </a:spcAft>
            <a:buChar char="••"/>
          </a:pPr>
          <a:r>
            <a:rPr lang="en-US" sz="2400" kern="1200" dirty="0" err="1">
              <a:latin typeface="Times New Roman" pitchFamily="18" charset="0"/>
              <a:cs typeface="Times New Roman" pitchFamily="18" charset="0"/>
            </a:rPr>
            <a:t>Bài</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thuyết</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trình</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a:latin typeface="Times New Roman" pitchFamily="18" charset="0"/>
              <a:cs typeface="Times New Roman" pitchFamily="18" charset="0"/>
            </a:rPr>
            <a:t>…</a:t>
          </a:r>
        </a:p>
      </dsp:txBody>
      <dsp:txXfrm rot="5400000">
        <a:off x="3710434" y="899159"/>
        <a:ext cx="3450332" cy="2697480"/>
      </dsp:txXfrm>
    </dsp:sp>
    <dsp:sp modelId="{71758397-CDB8-4A6A-BFD9-66894CEC3577}">
      <dsp:nvSpPr>
        <dsp:cNvPr id="0" name=""/>
        <dsp:cNvSpPr/>
      </dsp:nvSpPr>
      <dsp:spPr>
        <a:xfrm rot="16200000">
          <a:off x="6896806" y="522733"/>
          <a:ext cx="4495800" cy="3450332"/>
        </a:xfrm>
        <a:prstGeom prst="flowChartManualOperation">
          <a:avLst/>
        </a:prstGeom>
        <a:solidFill>
          <a:schemeClr val="accent5">
            <a:lumMod val="7500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6850" tIns="0" rIns="197879" bIns="0" numCol="1" spcCol="1270" anchor="t" anchorCtr="0">
          <a:noAutofit/>
        </a:bodyPr>
        <a:lstStyle/>
        <a:p>
          <a:pPr lvl="0" algn="l" defTabSz="1377950">
            <a:lnSpc>
              <a:spcPct val="90000"/>
            </a:lnSpc>
            <a:spcBef>
              <a:spcPct val="0"/>
            </a:spcBef>
            <a:spcAft>
              <a:spcPct val="35000"/>
            </a:spcAft>
          </a:pPr>
          <a:r>
            <a:rPr lang="en-US" sz="3100" kern="1200" dirty="0">
              <a:latin typeface="Times New Roman" pitchFamily="18" charset="0"/>
              <a:cs typeface="Times New Roman" pitchFamily="18" charset="0"/>
            </a:rPr>
            <a:t>SẢN PHẨM THỰC HÀNH</a:t>
          </a:r>
        </a:p>
        <a:p>
          <a:pPr marL="228600" lvl="1" indent="-228600" algn="l" defTabSz="1066800">
            <a:lnSpc>
              <a:spcPct val="90000"/>
            </a:lnSpc>
            <a:spcBef>
              <a:spcPct val="0"/>
            </a:spcBef>
            <a:spcAft>
              <a:spcPct val="15000"/>
            </a:spcAft>
            <a:buChar char="••"/>
          </a:pPr>
          <a:r>
            <a:rPr lang="en-US" sz="2400" kern="1200" dirty="0" err="1">
              <a:latin typeface="Times New Roman" pitchFamily="18" charset="0"/>
              <a:cs typeface="Times New Roman" pitchFamily="18" charset="0"/>
            </a:rPr>
            <a:t>Mô</a:t>
          </a:r>
          <a:r>
            <a:rPr lang="en-US" sz="2400" kern="1200" dirty="0">
              <a:latin typeface="Times New Roman" pitchFamily="18" charset="0"/>
              <a:cs typeface="Times New Roman" pitchFamily="18" charset="0"/>
            </a:rPr>
            <a:t> </a:t>
          </a:r>
          <a:r>
            <a:rPr lang="en-US" sz="2400" kern="1200" dirty="0" err="1">
              <a:latin typeface="Times New Roman" pitchFamily="18" charset="0"/>
              <a:cs typeface="Times New Roman" pitchFamily="18" charset="0"/>
            </a:rPr>
            <a:t>hình</a:t>
          </a:r>
          <a:endParaRPr lang="en-US" sz="2400"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itchFamily="18" charset="0"/>
              <a:cs typeface="Times New Roman" pitchFamily="18" charset="0"/>
            </a:rPr>
            <a:t>Tập</a:t>
          </a:r>
          <a:r>
            <a:rPr lang="en-US" sz="2400" kern="1200" dirty="0">
              <a:latin typeface="Times New Roman" pitchFamily="18" charset="0"/>
              <a:cs typeface="Times New Roman" pitchFamily="18" charset="0"/>
            </a:rPr>
            <a:t> san</a:t>
          </a:r>
        </a:p>
        <a:p>
          <a:pPr marL="228600" lvl="1" indent="-228600" algn="l" defTabSz="1066800">
            <a:lnSpc>
              <a:spcPct val="90000"/>
            </a:lnSpc>
            <a:spcBef>
              <a:spcPct val="0"/>
            </a:spcBef>
            <a:spcAft>
              <a:spcPct val="15000"/>
            </a:spcAft>
            <a:buChar char="••"/>
          </a:pPr>
          <a:r>
            <a:rPr lang="en-US" sz="2400" kern="1200" dirty="0">
              <a:latin typeface="Times New Roman" pitchFamily="18" charset="0"/>
              <a:cs typeface="Times New Roman" pitchFamily="18" charset="0"/>
            </a:rPr>
            <a:t>…</a:t>
          </a:r>
        </a:p>
      </dsp:txBody>
      <dsp:txXfrm rot="5400000">
        <a:off x="7419540" y="899159"/>
        <a:ext cx="3450332" cy="26974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9DFD0-746E-4C2F-999E-9477D8AFC610}">
      <dsp:nvSpPr>
        <dsp:cNvPr id="0" name=""/>
        <dsp:cNvSpPr/>
      </dsp:nvSpPr>
      <dsp:spPr>
        <a:xfrm>
          <a:off x="0" y="1464833"/>
          <a:ext cx="3682595" cy="2696191"/>
        </a:xfrm>
        <a:prstGeom prst="roundRect">
          <a:avLst>
            <a:gd name="adj" fmla="val 10000"/>
          </a:avLst>
        </a:prstGeom>
        <a:solidFill>
          <a:schemeClr val="lt1">
            <a:alpha val="90000"/>
            <a:hueOff val="0"/>
            <a:satOff val="0"/>
            <a:lumOff val="0"/>
            <a:alphaOff val="0"/>
          </a:schemeClr>
        </a:solidFill>
        <a:ln w="222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just" defTabSz="1600200">
            <a:lnSpc>
              <a:spcPct val="90000"/>
            </a:lnSpc>
            <a:spcBef>
              <a:spcPct val="0"/>
            </a:spcBef>
            <a:spcAft>
              <a:spcPct val="15000"/>
            </a:spcAft>
            <a:buChar char="••"/>
          </a:pPr>
          <a:r>
            <a:rPr lang="en-US" sz="3600" kern="1200" dirty="0" err="1" smtClean="0">
              <a:latin typeface="Times New Roman" panose="02020603050405020304" pitchFamily="18" charset="0"/>
              <a:cs typeface="Times New Roman" panose="02020603050405020304" pitchFamily="18" charset="0"/>
            </a:rPr>
            <a:t>Xác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định</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mục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tiêu</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dựa</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trên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các</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yêu</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cầu</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cần</a:t>
          </a:r>
          <a:r>
            <a:rPr lang="en-US" sz="3600" kern="1200" dirty="0" smtClean="0">
              <a:latin typeface="Times New Roman" panose="02020603050405020304" pitchFamily="18" charset="0"/>
              <a:cs typeface="Times New Roman" panose="02020603050405020304" pitchFamily="18" charset="0"/>
            </a:rPr>
            <a:t> </a:t>
          </a:r>
          <a:r>
            <a:rPr lang="en-US" sz="3600" kern="1200" dirty="0" err="1" smtClean="0">
              <a:latin typeface="Times New Roman" panose="02020603050405020304" pitchFamily="18" charset="0"/>
              <a:cs typeface="Times New Roman" panose="02020603050405020304" pitchFamily="18" charset="0"/>
            </a:rPr>
            <a:t>đạt</a:t>
          </a:r>
          <a:endParaRPr lang="en-US" sz="3600" kern="1200" dirty="0">
            <a:latin typeface="Times New Roman" panose="02020603050405020304" pitchFamily="18" charset="0"/>
            <a:cs typeface="Times New Roman" panose="02020603050405020304" pitchFamily="18" charset="0"/>
          </a:endParaRPr>
        </a:p>
      </dsp:txBody>
      <dsp:txXfrm>
        <a:off x="62047" y="1526880"/>
        <a:ext cx="3558501" cy="1994342"/>
      </dsp:txXfrm>
    </dsp:sp>
    <dsp:sp modelId="{7847F9AB-B0FA-48F5-86B9-D1F1159344BB}">
      <dsp:nvSpPr>
        <dsp:cNvPr id="0" name=""/>
        <dsp:cNvSpPr/>
      </dsp:nvSpPr>
      <dsp:spPr>
        <a:xfrm>
          <a:off x="1936474" y="1911504"/>
          <a:ext cx="4095881" cy="4095881"/>
        </a:xfrm>
        <a:prstGeom prst="leftCircularArrow">
          <a:avLst>
            <a:gd name="adj1" fmla="val 2487"/>
            <a:gd name="adj2" fmla="val 301350"/>
            <a:gd name="adj3" fmla="val 2050509"/>
            <a:gd name="adj4" fmla="val 8998137"/>
            <a:gd name="adj5" fmla="val 2902"/>
          </a:avLst>
        </a:prstGeom>
        <a:solidFill>
          <a:srgbClr val="0070C0"/>
        </a:solidFill>
        <a:ln>
          <a:noFill/>
        </a:ln>
        <a:effectLst/>
      </dsp:spPr>
      <dsp:style>
        <a:lnRef idx="0">
          <a:scrgbClr r="0" g="0" b="0"/>
        </a:lnRef>
        <a:fillRef idx="1">
          <a:scrgbClr r="0" g="0" b="0"/>
        </a:fillRef>
        <a:effectRef idx="0">
          <a:scrgbClr r="0" g="0" b="0"/>
        </a:effectRef>
        <a:fontRef idx="minor">
          <a:schemeClr val="lt1"/>
        </a:fontRef>
      </dsp:style>
    </dsp:sp>
    <dsp:sp modelId="{770BA623-73B3-41B4-AF07-28A437CDC9E2}">
      <dsp:nvSpPr>
        <dsp:cNvPr id="0" name=""/>
        <dsp:cNvSpPr/>
      </dsp:nvSpPr>
      <dsp:spPr>
        <a:xfrm>
          <a:off x="786929" y="3893590"/>
          <a:ext cx="3040041" cy="103555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n-US" sz="4400" kern="1200" dirty="0" err="1" smtClean="0">
              <a:latin typeface="Times New Roman" panose="02020603050405020304" pitchFamily="18" charset="0"/>
              <a:cs typeface="Times New Roman" panose="02020603050405020304" pitchFamily="18" charset="0"/>
            </a:rPr>
            <a:t>Bước</a:t>
          </a:r>
          <a:r>
            <a:rPr lang="en-US" sz="4400" kern="1200" dirty="0" smtClean="0">
              <a:latin typeface="Times New Roman" panose="02020603050405020304" pitchFamily="18" charset="0"/>
              <a:cs typeface="Times New Roman" panose="02020603050405020304" pitchFamily="18" charset="0"/>
            </a:rPr>
            <a:t> 1</a:t>
          </a:r>
          <a:endParaRPr lang="en-US" sz="4400" kern="1200" dirty="0">
            <a:latin typeface="Times New Roman" panose="02020603050405020304" pitchFamily="18" charset="0"/>
            <a:cs typeface="Times New Roman" panose="02020603050405020304" pitchFamily="18" charset="0"/>
          </a:endParaRPr>
        </a:p>
      </dsp:txBody>
      <dsp:txXfrm>
        <a:off x="817259" y="3923920"/>
        <a:ext cx="2979381" cy="974892"/>
      </dsp:txXfrm>
    </dsp:sp>
    <dsp:sp modelId="{E1657314-CEC0-436F-8065-4010F90FD0AC}">
      <dsp:nvSpPr>
        <dsp:cNvPr id="0" name=""/>
        <dsp:cNvSpPr/>
      </dsp:nvSpPr>
      <dsp:spPr>
        <a:xfrm>
          <a:off x="4494835" y="1971073"/>
          <a:ext cx="3632910" cy="2412688"/>
        </a:xfrm>
        <a:prstGeom prst="roundRect">
          <a:avLst>
            <a:gd name="adj" fmla="val 10000"/>
          </a:avLst>
        </a:prstGeom>
        <a:solidFill>
          <a:schemeClr val="lt1">
            <a:alpha val="90000"/>
            <a:hueOff val="0"/>
            <a:satOff val="0"/>
            <a:lumOff val="0"/>
            <a:alphaOff val="0"/>
          </a:schemeClr>
        </a:solidFill>
        <a:ln w="22225"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just" defTabSz="1778000">
            <a:lnSpc>
              <a:spcPct val="90000"/>
            </a:lnSpc>
            <a:spcBef>
              <a:spcPct val="0"/>
            </a:spcBef>
            <a:spcAft>
              <a:spcPct val="15000"/>
            </a:spcAft>
            <a:buChar char="••"/>
          </a:pPr>
          <a:r>
            <a:rPr lang="es-ES_tradnl" sz="4000" i="0" kern="1200" dirty="0" err="1" smtClean="0">
              <a:latin typeface="Times New Roman" panose="02020603050405020304" pitchFamily="18" charset="0"/>
              <a:cs typeface="Times New Roman" panose="02020603050405020304" pitchFamily="18" charset="0"/>
            </a:rPr>
            <a:t>Phân</a:t>
          </a:r>
          <a:r>
            <a:rPr lang="es-ES_tradnl" sz="4000" i="0" kern="1200" dirty="0" smtClean="0">
              <a:latin typeface="Times New Roman" panose="02020603050405020304" pitchFamily="18" charset="0"/>
              <a:cs typeface="Times New Roman" panose="02020603050405020304" pitchFamily="18" charset="0"/>
            </a:rPr>
            <a:t> </a:t>
          </a:r>
          <a:r>
            <a:rPr lang="es-ES_tradnl" sz="4000" i="0" kern="1200" dirty="0" err="1" smtClean="0">
              <a:latin typeface="Times New Roman" panose="02020603050405020304" pitchFamily="18" charset="0"/>
              <a:cs typeface="Times New Roman" panose="02020603050405020304" pitchFamily="18" charset="0"/>
            </a:rPr>
            <a:t>tích</a:t>
          </a:r>
          <a:r>
            <a:rPr lang="es-ES_tradnl" sz="4000" i="0" kern="1200" dirty="0" smtClean="0">
              <a:latin typeface="Times New Roman" panose="02020603050405020304" pitchFamily="18" charset="0"/>
              <a:cs typeface="Times New Roman" panose="02020603050405020304" pitchFamily="18" charset="0"/>
            </a:rPr>
            <a:t> </a:t>
          </a:r>
          <a:r>
            <a:rPr lang="es-ES_tradnl" sz="4000" i="0" kern="1200" dirty="0" err="1" smtClean="0">
              <a:latin typeface="Times New Roman" panose="02020603050405020304" pitchFamily="18" charset="0"/>
              <a:cs typeface="Times New Roman" panose="02020603050405020304" pitchFamily="18" charset="0"/>
            </a:rPr>
            <a:t>thành</a:t>
          </a:r>
          <a:r>
            <a:rPr lang="es-ES_tradnl" sz="4000" i="0" kern="1200" dirty="0" smtClean="0">
              <a:latin typeface="Times New Roman" panose="02020603050405020304" pitchFamily="18" charset="0"/>
              <a:cs typeface="Times New Roman" panose="02020603050405020304" pitchFamily="18" charset="0"/>
            </a:rPr>
            <a:t> </a:t>
          </a:r>
          <a:r>
            <a:rPr lang="es-ES_tradnl" sz="4000" i="0" kern="1200" dirty="0" err="1" smtClean="0">
              <a:latin typeface="Times New Roman" panose="02020603050405020304" pitchFamily="18" charset="0"/>
              <a:cs typeface="Times New Roman" panose="02020603050405020304" pitchFamily="18" charset="0"/>
            </a:rPr>
            <a:t>các</a:t>
          </a:r>
          <a:r>
            <a:rPr lang="es-ES_tradnl" sz="4000" i="0" kern="1200" dirty="0" smtClean="0">
              <a:latin typeface="Times New Roman" panose="02020603050405020304" pitchFamily="18" charset="0"/>
              <a:cs typeface="Times New Roman" panose="02020603050405020304" pitchFamily="18" charset="0"/>
            </a:rPr>
            <a:t> </a:t>
          </a:r>
          <a:r>
            <a:rPr lang="es-ES_tradnl" sz="4000" i="0" kern="1200" dirty="0" err="1" smtClean="0">
              <a:latin typeface="Times New Roman" panose="02020603050405020304" pitchFamily="18" charset="0"/>
              <a:cs typeface="Times New Roman" panose="02020603050405020304" pitchFamily="18" charset="0"/>
            </a:rPr>
            <a:t>chỉ</a:t>
          </a:r>
          <a:r>
            <a:rPr lang="es-ES_tradnl" sz="4000" i="0" kern="1200" dirty="0" smtClean="0">
              <a:latin typeface="Times New Roman" panose="02020603050405020304" pitchFamily="18" charset="0"/>
              <a:cs typeface="Times New Roman" panose="02020603050405020304" pitchFamily="18" charset="0"/>
            </a:rPr>
            <a:t> </a:t>
          </a:r>
          <a:r>
            <a:rPr lang="es-ES_tradnl" sz="4000" i="0" kern="1200" dirty="0" err="1" smtClean="0">
              <a:latin typeface="Times New Roman" panose="02020603050405020304" pitchFamily="18" charset="0"/>
              <a:cs typeface="Times New Roman" panose="02020603050405020304" pitchFamily="18" charset="0"/>
            </a:rPr>
            <a:t>báo</a:t>
          </a:r>
          <a:r>
            <a:rPr lang="es-ES_tradnl" sz="4000" i="0" kern="1200" dirty="0" smtClean="0">
              <a:latin typeface="Times New Roman" panose="02020603050405020304" pitchFamily="18" charset="0"/>
              <a:cs typeface="Times New Roman" panose="02020603050405020304" pitchFamily="18" charset="0"/>
            </a:rPr>
            <a:t> </a:t>
          </a:r>
          <a:r>
            <a:rPr lang="es-ES_tradnl" sz="4000" i="0" kern="1200" dirty="0" err="1" smtClean="0">
              <a:latin typeface="Times New Roman" panose="02020603050405020304" pitchFamily="18" charset="0"/>
              <a:cs typeface="Times New Roman" panose="02020603050405020304" pitchFamily="18" charset="0"/>
            </a:rPr>
            <a:t>cụ</a:t>
          </a:r>
          <a:r>
            <a:rPr lang="es-ES_tradnl" sz="4000" i="0" kern="1200" dirty="0" smtClean="0">
              <a:latin typeface="Times New Roman" panose="02020603050405020304" pitchFamily="18" charset="0"/>
              <a:cs typeface="Times New Roman" panose="02020603050405020304" pitchFamily="18" charset="0"/>
            </a:rPr>
            <a:t> </a:t>
          </a:r>
          <a:r>
            <a:rPr lang="es-ES_tradnl" sz="4000" i="0" kern="1200" dirty="0" err="1" smtClean="0">
              <a:latin typeface="Times New Roman" panose="02020603050405020304" pitchFamily="18" charset="0"/>
              <a:cs typeface="Times New Roman" panose="02020603050405020304" pitchFamily="18" charset="0"/>
            </a:rPr>
            <a:t>thể</a:t>
          </a:r>
          <a:r>
            <a:rPr lang="es-ES_tradnl" sz="4400" i="1" kern="1200" dirty="0" smtClean="0">
              <a:latin typeface="Times New Roman" panose="02020603050405020304" pitchFamily="18" charset="0"/>
              <a:cs typeface="Times New Roman" panose="02020603050405020304" pitchFamily="18" charset="0"/>
            </a:rPr>
            <a:t>     </a:t>
          </a:r>
          <a:r>
            <a:rPr lang="es-ES_tradnl" sz="4400" i="1" kern="1200" dirty="0" smtClean="0"/>
            <a:t> </a:t>
          </a:r>
          <a:endParaRPr lang="en-US" sz="4400" kern="1200" dirty="0"/>
        </a:p>
      </dsp:txBody>
      <dsp:txXfrm>
        <a:off x="4550358" y="2543601"/>
        <a:ext cx="3521864" cy="1784637"/>
      </dsp:txXfrm>
    </dsp:sp>
    <dsp:sp modelId="{361C3140-B2A7-4264-9F63-DE111D062C03}">
      <dsp:nvSpPr>
        <dsp:cNvPr id="0" name=""/>
        <dsp:cNvSpPr/>
      </dsp:nvSpPr>
      <dsp:spPr>
        <a:xfrm>
          <a:off x="6376292" y="126081"/>
          <a:ext cx="3748763" cy="3748763"/>
        </a:xfrm>
        <a:prstGeom prst="circularArrow">
          <a:avLst>
            <a:gd name="adj1" fmla="val 2718"/>
            <a:gd name="adj2" fmla="val 331022"/>
            <a:gd name="adj3" fmla="val 19187679"/>
            <a:gd name="adj4" fmla="val 12269722"/>
            <a:gd name="adj5" fmla="val 3170"/>
          </a:avLst>
        </a:prstGeom>
        <a:solidFill>
          <a:srgbClr val="0070C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dsp:spPr>
      <dsp:style>
        <a:lnRef idx="0">
          <a:scrgbClr r="0" g="0" b="0"/>
        </a:lnRef>
        <a:fillRef idx="1">
          <a:scrgbClr r="0" g="0" b="0"/>
        </a:fillRef>
        <a:effectRef idx="0">
          <a:scrgbClr r="0" g="0" b="0"/>
        </a:effectRef>
        <a:fontRef idx="minor">
          <a:schemeClr val="lt1"/>
        </a:fontRef>
      </dsp:style>
    </dsp:sp>
    <dsp:sp modelId="{A8D42622-29F1-4F14-A2A9-F750C206DE3A}">
      <dsp:nvSpPr>
        <dsp:cNvPr id="0" name=""/>
        <dsp:cNvSpPr/>
      </dsp:nvSpPr>
      <dsp:spPr>
        <a:xfrm>
          <a:off x="5251469" y="1269067"/>
          <a:ext cx="2787915" cy="103555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es-ES_tradnl" sz="4800" b="1" kern="1200" dirty="0" err="1" smtClean="0">
              <a:latin typeface="Times New Roman" panose="02020603050405020304" pitchFamily="18" charset="0"/>
              <a:cs typeface="Times New Roman" panose="02020603050405020304" pitchFamily="18" charset="0"/>
            </a:rPr>
            <a:t>Bước</a:t>
          </a:r>
          <a:r>
            <a:rPr lang="es-ES_tradnl" sz="4800" b="1" kern="1200" dirty="0" smtClean="0">
              <a:latin typeface="Times New Roman" panose="02020603050405020304" pitchFamily="18" charset="0"/>
              <a:cs typeface="Times New Roman" panose="02020603050405020304" pitchFamily="18" charset="0"/>
            </a:rPr>
            <a:t> 2</a:t>
          </a:r>
          <a:endParaRPr lang="en-US" sz="4800" kern="1200" dirty="0">
            <a:latin typeface="Times New Roman" panose="02020603050405020304" pitchFamily="18" charset="0"/>
            <a:cs typeface="Times New Roman" panose="02020603050405020304" pitchFamily="18" charset="0"/>
          </a:endParaRPr>
        </a:p>
      </dsp:txBody>
      <dsp:txXfrm>
        <a:off x="5281799" y="1299397"/>
        <a:ext cx="2727255" cy="974892"/>
      </dsp:txXfrm>
    </dsp:sp>
    <dsp:sp modelId="{CB777DE8-1B22-4B7C-AAD4-2CAF698EB072}">
      <dsp:nvSpPr>
        <dsp:cNvPr id="0" name=""/>
        <dsp:cNvSpPr/>
      </dsp:nvSpPr>
      <dsp:spPr>
        <a:xfrm>
          <a:off x="8759047" y="1418426"/>
          <a:ext cx="2502679" cy="2610848"/>
        </a:xfrm>
        <a:prstGeom prst="roundRect">
          <a:avLst>
            <a:gd name="adj" fmla="val 10000"/>
          </a:avLst>
        </a:prstGeom>
        <a:solidFill>
          <a:schemeClr val="lt1">
            <a:alpha val="90000"/>
            <a:hueOff val="0"/>
            <a:satOff val="0"/>
            <a:lumOff val="0"/>
            <a:alphaOff val="0"/>
          </a:scheme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just" defTabSz="1600200">
            <a:lnSpc>
              <a:spcPct val="90000"/>
            </a:lnSpc>
            <a:spcBef>
              <a:spcPct val="0"/>
            </a:spcBef>
            <a:spcAft>
              <a:spcPct val="15000"/>
            </a:spcAft>
            <a:buChar char="••"/>
          </a:pPr>
          <a:r>
            <a:rPr lang="en-US" sz="3600" b="0" i="0" kern="1200" dirty="0" err="1" smtClean="0">
              <a:latin typeface="Times New Roman" panose="02020603050405020304" pitchFamily="18" charset="0"/>
              <a:cs typeface="Times New Roman" panose="02020603050405020304" pitchFamily="18" charset="0"/>
            </a:rPr>
            <a:t>Đưa</a:t>
          </a:r>
          <a:r>
            <a:rPr lang="en-US" sz="3600" b="0" i="0" kern="1200" dirty="0" smtClean="0">
              <a:latin typeface="Times New Roman" panose="02020603050405020304" pitchFamily="18" charset="0"/>
              <a:cs typeface="Times New Roman" panose="02020603050405020304" pitchFamily="18" charset="0"/>
            </a:rPr>
            <a:t> </a:t>
          </a:r>
          <a:r>
            <a:rPr lang="en-US" sz="3600" b="0" i="0" kern="1200" dirty="0" err="1" smtClean="0">
              <a:latin typeface="Times New Roman" panose="02020603050405020304" pitchFamily="18" charset="0"/>
              <a:cs typeface="Times New Roman" panose="02020603050405020304" pitchFamily="18" charset="0"/>
            </a:rPr>
            <a:t>vào</a:t>
          </a:r>
          <a:r>
            <a:rPr lang="en-US" sz="3600" b="0" i="0" kern="1200" dirty="0" smtClean="0">
              <a:latin typeface="Times New Roman" panose="02020603050405020304" pitchFamily="18" charset="0"/>
              <a:cs typeface="Times New Roman" panose="02020603050405020304" pitchFamily="18" charset="0"/>
            </a:rPr>
            <a:t> </a:t>
          </a:r>
          <a:r>
            <a:rPr lang="en-US" sz="3600" b="0" i="0" kern="1200" dirty="0" err="1" smtClean="0">
              <a:latin typeface="Times New Roman" panose="02020603050405020304" pitchFamily="18" charset="0"/>
              <a:cs typeface="Times New Roman" panose="02020603050405020304" pitchFamily="18" charset="0"/>
            </a:rPr>
            <a:t>nội</a:t>
          </a:r>
          <a:r>
            <a:rPr lang="en-US" sz="3600" b="0" i="0" kern="1200" dirty="0" smtClean="0">
              <a:latin typeface="Times New Roman" panose="02020603050405020304" pitchFamily="18" charset="0"/>
              <a:cs typeface="Times New Roman" panose="02020603050405020304" pitchFamily="18" charset="0"/>
            </a:rPr>
            <a:t> dung </a:t>
          </a:r>
          <a:r>
            <a:rPr lang="en-US" sz="3600" b="0" i="0" kern="1200" dirty="0" err="1" smtClean="0">
              <a:latin typeface="Times New Roman" panose="02020603050405020304" pitchFamily="18" charset="0"/>
              <a:cs typeface="Times New Roman" panose="02020603050405020304" pitchFamily="18" charset="0"/>
            </a:rPr>
            <a:t>bảng</a:t>
          </a:r>
          <a:r>
            <a:rPr lang="en-US" sz="3600" b="0" i="0" kern="1200" dirty="0" smtClean="0">
              <a:latin typeface="Times New Roman" panose="02020603050405020304" pitchFamily="18" charset="0"/>
              <a:cs typeface="Times New Roman" panose="02020603050405020304" pitchFamily="18" charset="0"/>
            </a:rPr>
            <a:t> </a:t>
          </a:r>
          <a:r>
            <a:rPr lang="en-US" sz="3600" b="0" i="0" kern="1200" dirty="0" err="1" smtClean="0">
              <a:latin typeface="Times New Roman" panose="02020603050405020304" pitchFamily="18" charset="0"/>
              <a:cs typeface="Times New Roman" panose="02020603050405020304" pitchFamily="18" charset="0"/>
            </a:rPr>
            <a:t>kiểm</a:t>
          </a:r>
          <a:endParaRPr lang="en-US" sz="3600" b="0" i="0" kern="1200" dirty="0">
            <a:latin typeface="Times New Roman" panose="02020603050405020304" pitchFamily="18" charset="0"/>
            <a:cs typeface="Times New Roman" panose="02020603050405020304" pitchFamily="18" charset="0"/>
          </a:endParaRPr>
        </a:p>
      </dsp:txBody>
      <dsp:txXfrm>
        <a:off x="8819130" y="1478509"/>
        <a:ext cx="2382513" cy="1931214"/>
      </dsp:txXfrm>
    </dsp:sp>
    <dsp:sp modelId="{13742D06-11B8-4943-BB38-10E35E20A1F7}">
      <dsp:nvSpPr>
        <dsp:cNvPr id="0" name=""/>
        <dsp:cNvSpPr/>
      </dsp:nvSpPr>
      <dsp:spPr>
        <a:xfrm>
          <a:off x="9181531" y="3817234"/>
          <a:ext cx="2604068" cy="1035552"/>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lvl="0" algn="ctr" defTabSz="1955800">
            <a:lnSpc>
              <a:spcPct val="90000"/>
            </a:lnSpc>
            <a:spcBef>
              <a:spcPct val="0"/>
            </a:spcBef>
            <a:spcAft>
              <a:spcPct val="35000"/>
            </a:spcAft>
          </a:pPr>
          <a:r>
            <a:rPr lang="es-ES_tradnl" sz="4400" b="1" kern="1200" dirty="0" err="1" smtClean="0">
              <a:latin typeface="Times New Roman" panose="02020603050405020304" pitchFamily="18" charset="0"/>
              <a:cs typeface="Times New Roman" panose="02020603050405020304" pitchFamily="18" charset="0"/>
            </a:rPr>
            <a:t>Bước</a:t>
          </a:r>
          <a:r>
            <a:rPr lang="es-ES_tradnl" sz="4400" b="1" kern="1200" dirty="0" smtClean="0">
              <a:latin typeface="Times New Roman" panose="02020603050405020304" pitchFamily="18" charset="0"/>
              <a:cs typeface="Times New Roman" panose="02020603050405020304" pitchFamily="18" charset="0"/>
            </a:rPr>
            <a:t> 3</a:t>
          </a:r>
          <a:endParaRPr lang="en-US" sz="4400" kern="1200" dirty="0">
            <a:latin typeface="Times New Roman" panose="02020603050405020304" pitchFamily="18" charset="0"/>
            <a:cs typeface="Times New Roman" panose="02020603050405020304" pitchFamily="18" charset="0"/>
          </a:endParaRPr>
        </a:p>
      </dsp:txBody>
      <dsp:txXfrm>
        <a:off x="9211861" y="3847564"/>
        <a:ext cx="2543408" cy="97489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14012-46A0-4545-AF06-28CC1842A44D}">
      <dsp:nvSpPr>
        <dsp:cNvPr id="0" name=""/>
        <dsp:cNvSpPr/>
      </dsp:nvSpPr>
      <dsp:spPr>
        <a:xfrm>
          <a:off x="0" y="0"/>
          <a:ext cx="9292711" cy="1625600"/>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b="1" kern="1200" dirty="0" err="1">
              <a:solidFill>
                <a:srgbClr val="FF0000"/>
              </a:solidFill>
              <a:latin typeface="Arial" panose="020B0604020202020204" pitchFamily="34" charset="0"/>
              <a:cs typeface="Arial" panose="020B0604020202020204" pitchFamily="34" charset="0"/>
            </a:rPr>
            <a:t>Mục</a:t>
          </a:r>
          <a:r>
            <a:rPr lang="en-US" sz="4000" b="1" kern="1200" dirty="0">
              <a:solidFill>
                <a:srgbClr val="FF0000"/>
              </a:solidFill>
              <a:latin typeface="Arial" panose="020B0604020202020204" pitchFamily="34" charset="0"/>
              <a:cs typeface="Arial" panose="020B0604020202020204" pitchFamily="34" charset="0"/>
            </a:rPr>
            <a:t> </a:t>
          </a:r>
          <a:r>
            <a:rPr lang="en-US" sz="4000" b="1" kern="1200" dirty="0" err="1">
              <a:solidFill>
                <a:srgbClr val="FF0000"/>
              </a:solidFill>
              <a:latin typeface="Arial" panose="020B0604020202020204" pitchFamily="34" charset="0"/>
              <a:cs typeface="Arial" panose="020B0604020202020204" pitchFamily="34" charset="0"/>
            </a:rPr>
            <a:t>đích</a:t>
          </a:r>
          <a:r>
            <a:rPr lang="en-US" sz="4000" b="1" kern="1200" dirty="0">
              <a:solidFill>
                <a:srgbClr val="FF0000"/>
              </a:solidFill>
              <a:latin typeface="Arial" panose="020B0604020202020204" pitchFamily="34" charset="0"/>
              <a:cs typeface="Arial" panose="020B0604020202020204" pitchFamily="34" charset="0"/>
            </a:rPr>
            <a:t> </a:t>
          </a:r>
          <a:r>
            <a:rPr lang="en-US" sz="4000" b="1" kern="1200" dirty="0" err="1">
              <a:solidFill>
                <a:srgbClr val="FF0000"/>
              </a:solidFill>
              <a:latin typeface="Arial" panose="020B0604020202020204" pitchFamily="34" charset="0"/>
              <a:cs typeface="Arial" panose="020B0604020202020204" pitchFamily="34" charset="0"/>
            </a:rPr>
            <a:t>sử</a:t>
          </a:r>
          <a:r>
            <a:rPr lang="en-US" sz="4000" b="1" kern="1200" dirty="0">
              <a:solidFill>
                <a:srgbClr val="FF0000"/>
              </a:solidFill>
              <a:latin typeface="Arial" panose="020B0604020202020204" pitchFamily="34" charset="0"/>
              <a:cs typeface="Arial" panose="020B0604020202020204" pitchFamily="34" charset="0"/>
            </a:rPr>
            <a:t> </a:t>
          </a:r>
          <a:r>
            <a:rPr lang="en-US" sz="4000" b="1" kern="1200" dirty="0" err="1">
              <a:solidFill>
                <a:srgbClr val="FF0000"/>
              </a:solidFill>
              <a:latin typeface="Arial" panose="020B0604020202020204" pitchFamily="34" charset="0"/>
              <a:cs typeface="Arial" panose="020B0604020202020204" pitchFamily="34" charset="0"/>
            </a:rPr>
            <a:t>dụng</a:t>
          </a:r>
          <a:endParaRPr lang="en-US" sz="4000" b="1" kern="1200" dirty="0">
            <a:solidFill>
              <a:srgbClr val="FF0000"/>
            </a:solidFill>
            <a:latin typeface="Arial" panose="020B0604020202020204" pitchFamily="34" charset="0"/>
            <a:cs typeface="Arial" panose="020B0604020202020204" pitchFamily="34" charset="0"/>
          </a:endParaRPr>
        </a:p>
      </dsp:txBody>
      <dsp:txXfrm>
        <a:off x="0" y="0"/>
        <a:ext cx="9292711" cy="1625600"/>
      </dsp:txXfrm>
    </dsp:sp>
    <dsp:sp modelId="{6CC1BFB9-F2A4-42D0-95E5-107A4FF551D2}">
      <dsp:nvSpPr>
        <dsp:cNvPr id="0" name=""/>
        <dsp:cNvSpPr/>
      </dsp:nvSpPr>
      <dsp:spPr>
        <a:xfrm>
          <a:off x="0" y="1625600"/>
          <a:ext cx="4646355" cy="3413760"/>
        </a:xfrm>
        <a:prstGeom prst="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0" i="0" kern="1200">
              <a:latin typeface="Arial" panose="020B0604020202020204" pitchFamily="34" charset="0"/>
              <a:cs typeface="Arial" panose="020B0604020202020204" pitchFamily="34" charset="0"/>
            </a:rPr>
            <a:t>Đánh giá sản phẩm, quá trình hoạt động hay </a:t>
          </a:r>
          <a:br>
            <a:rPr lang="en-US" sz="3600" b="0" i="0" kern="1200">
              <a:latin typeface="Arial" panose="020B0604020202020204" pitchFamily="34" charset="0"/>
              <a:cs typeface="Arial" panose="020B0604020202020204" pitchFamily="34" charset="0"/>
            </a:rPr>
          </a:br>
          <a:r>
            <a:rPr lang="en-US" sz="3600" b="0" i="0" kern="1200">
              <a:latin typeface="Arial" panose="020B0604020202020204" pitchFamily="34" charset="0"/>
              <a:cs typeface="Arial" panose="020B0604020202020204" pitchFamily="34" charset="0"/>
            </a:rPr>
            <a:t>phẩm chất </a:t>
          </a:r>
          <a:endParaRPr lang="en-US" sz="3600" kern="1200">
            <a:latin typeface="Arial" panose="020B0604020202020204" pitchFamily="34" charset="0"/>
            <a:cs typeface="Arial" panose="020B0604020202020204" pitchFamily="34" charset="0"/>
          </a:endParaRPr>
        </a:p>
      </dsp:txBody>
      <dsp:txXfrm>
        <a:off x="0" y="1625600"/>
        <a:ext cx="4646355" cy="3413760"/>
      </dsp:txXfrm>
    </dsp:sp>
    <dsp:sp modelId="{2F0FA040-AB19-4F2C-96DF-19E3B97FDF41}">
      <dsp:nvSpPr>
        <dsp:cNvPr id="0" name=""/>
        <dsp:cNvSpPr/>
      </dsp:nvSpPr>
      <dsp:spPr>
        <a:xfrm>
          <a:off x="4646355" y="1625600"/>
          <a:ext cx="4646355" cy="3413760"/>
        </a:xfrm>
        <a:prstGeom prst="rect">
          <a:avLst/>
        </a:prstGeom>
        <a:solidFill>
          <a:schemeClr val="accent4">
            <a:hueOff val="10395693"/>
            <a:satOff val="-47968"/>
            <a:lumOff val="176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latin typeface="Arial" panose="020B0604020202020204" pitchFamily="34" charset="0"/>
              <a:cs typeface="Arial" panose="020B0604020202020204" pitchFamily="34" charset="0"/>
            </a:rPr>
            <a:t>Theo dõi sự tiến bộ của HS</a:t>
          </a:r>
        </a:p>
      </dsp:txBody>
      <dsp:txXfrm>
        <a:off x="4646355" y="1625600"/>
        <a:ext cx="4646355" cy="3413760"/>
      </dsp:txXfrm>
    </dsp:sp>
    <dsp:sp modelId="{F965E2CB-514F-4E74-A8C4-81D6EAB9B40E}">
      <dsp:nvSpPr>
        <dsp:cNvPr id="0" name=""/>
        <dsp:cNvSpPr/>
      </dsp:nvSpPr>
      <dsp:spPr>
        <a:xfrm>
          <a:off x="0" y="5039360"/>
          <a:ext cx="9292711" cy="379306"/>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D72BE-1226-4FE1-B814-126B8550F569}">
      <dsp:nvSpPr>
        <dsp:cNvPr id="0" name=""/>
        <dsp:cNvSpPr/>
      </dsp:nvSpPr>
      <dsp:spPr>
        <a:xfrm>
          <a:off x="0" y="1050686"/>
          <a:ext cx="11591961" cy="655200"/>
        </a:xfrm>
        <a:prstGeom prst="rect">
          <a:avLst/>
        </a:prstGeom>
        <a:solidFill>
          <a:schemeClr val="lt1">
            <a:alpha val="90000"/>
            <a:hueOff val="0"/>
            <a:satOff val="0"/>
            <a:lumOff val="0"/>
            <a:alphaOff val="0"/>
          </a:schemeClr>
        </a:solidFill>
        <a:ln w="400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F4133-26E6-47CD-BF3F-C6E2E71C57A2}">
      <dsp:nvSpPr>
        <dsp:cNvPr id="0" name=""/>
        <dsp:cNvSpPr/>
      </dsp:nvSpPr>
      <dsp:spPr>
        <a:xfrm>
          <a:off x="579598" y="151728"/>
          <a:ext cx="8074450" cy="1282717"/>
        </a:xfrm>
        <a:prstGeom prst="roundRect">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04" tIns="0" rIns="306704" bIns="0" numCol="1" spcCol="1270" anchor="ctr" anchorCtr="0">
          <a:noAutofit/>
        </a:bodyPr>
        <a:lstStyle/>
        <a:p>
          <a:pPr lvl="0" algn="l" defTabSz="1155700">
            <a:lnSpc>
              <a:spcPct val="90000"/>
            </a:lnSpc>
            <a:spcBef>
              <a:spcPct val="0"/>
            </a:spcBef>
            <a:spcAft>
              <a:spcPct val="35000"/>
            </a:spcAft>
          </a:pPr>
          <a:r>
            <a:rPr lang="en-US" sz="2600" b="1" i="0" kern="1200">
              <a:latin typeface="Times New Roman" pitchFamily="18" charset="0"/>
              <a:cs typeface="Times New Roman" pitchFamily="18" charset="0"/>
            </a:rPr>
            <a:t>GV sử dụng trong quá trình quan sát</a:t>
          </a:r>
          <a:br>
            <a:rPr lang="en-US" sz="2600" b="1" i="0" kern="1200">
              <a:latin typeface="Times New Roman" pitchFamily="18" charset="0"/>
              <a:cs typeface="Times New Roman" pitchFamily="18" charset="0"/>
            </a:rPr>
          </a:br>
          <a:r>
            <a:rPr lang="en-US" sz="2600" b="1" i="0" kern="1200">
              <a:latin typeface="Times New Roman" pitchFamily="18" charset="0"/>
              <a:cs typeface="Times New Roman" pitchFamily="18" charset="0"/>
            </a:rPr>
            <a:t>các hoạt động học tập của HS</a:t>
          </a:r>
          <a:r>
            <a:rPr lang="en-US" sz="2600" b="1" kern="1200">
              <a:latin typeface="Times New Roman" pitchFamily="18" charset="0"/>
              <a:cs typeface="Times New Roman" pitchFamily="18" charset="0"/>
            </a:rPr>
            <a:t/>
          </a:r>
          <a:br>
            <a:rPr lang="en-US" sz="2600" b="1" kern="1200">
              <a:latin typeface="Times New Roman" pitchFamily="18" charset="0"/>
              <a:cs typeface="Times New Roman" pitchFamily="18" charset="0"/>
            </a:rPr>
          </a:br>
          <a:endParaRPr lang="en-US" sz="2600" b="1" kern="1200">
            <a:latin typeface="Times New Roman" pitchFamily="18" charset="0"/>
            <a:cs typeface="Times New Roman" pitchFamily="18" charset="0"/>
          </a:endParaRPr>
        </a:p>
      </dsp:txBody>
      <dsp:txXfrm>
        <a:off x="642215" y="214345"/>
        <a:ext cx="7949216" cy="1157483"/>
      </dsp:txXfrm>
    </dsp:sp>
    <dsp:sp modelId="{BC77FB9C-DD7B-4DFA-BEF9-1BA3AAC14183}">
      <dsp:nvSpPr>
        <dsp:cNvPr id="0" name=""/>
        <dsp:cNvSpPr/>
      </dsp:nvSpPr>
      <dsp:spPr>
        <a:xfrm>
          <a:off x="0" y="2604396"/>
          <a:ext cx="11591961" cy="655200"/>
        </a:xfrm>
        <a:prstGeom prst="rect">
          <a:avLst/>
        </a:prstGeom>
        <a:solidFill>
          <a:schemeClr val="lt1">
            <a:alpha val="90000"/>
            <a:hueOff val="0"/>
            <a:satOff val="0"/>
            <a:lumOff val="0"/>
            <a:alphaOff val="0"/>
          </a:schemeClr>
        </a:solidFill>
        <a:ln w="40000" cap="flat" cmpd="sng" algn="ctr">
          <a:solidFill>
            <a:schemeClr val="accent4">
              <a:hueOff val="5197847"/>
              <a:satOff val="-23984"/>
              <a:lumOff val="883"/>
              <a:alphaOff val="0"/>
            </a:schemeClr>
          </a:solidFill>
          <a:prstDash val="solid"/>
        </a:ln>
        <a:effectLst/>
      </dsp:spPr>
      <dsp:style>
        <a:lnRef idx="2">
          <a:scrgbClr r="0" g="0" b="0"/>
        </a:lnRef>
        <a:fillRef idx="1">
          <a:scrgbClr r="0" g="0" b="0"/>
        </a:fillRef>
        <a:effectRef idx="0">
          <a:scrgbClr r="0" g="0" b="0"/>
        </a:effectRef>
        <a:fontRef idx="minor"/>
      </dsp:style>
    </dsp:sp>
    <dsp:sp modelId="{AD13CE9D-B961-4FAC-BD5D-59CB6902E59A}">
      <dsp:nvSpPr>
        <dsp:cNvPr id="0" name=""/>
        <dsp:cNvSpPr/>
      </dsp:nvSpPr>
      <dsp:spPr>
        <a:xfrm>
          <a:off x="579598" y="1846286"/>
          <a:ext cx="8152348" cy="1141870"/>
        </a:xfrm>
        <a:prstGeom prst="roundRect">
          <a:avLst/>
        </a:prstGeom>
        <a:solidFill>
          <a:schemeClr val="accent4">
            <a:hueOff val="5197847"/>
            <a:satOff val="-23984"/>
            <a:lumOff val="883"/>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04" tIns="0" rIns="306704" bIns="0" numCol="1" spcCol="1270" anchor="ctr" anchorCtr="0">
          <a:noAutofit/>
        </a:bodyPr>
        <a:lstStyle/>
        <a:p>
          <a:pPr lvl="0" algn="l" defTabSz="1155700">
            <a:lnSpc>
              <a:spcPct val="90000"/>
            </a:lnSpc>
            <a:spcBef>
              <a:spcPct val="0"/>
            </a:spcBef>
            <a:spcAft>
              <a:spcPct val="35000"/>
            </a:spcAft>
          </a:pPr>
          <a:r>
            <a:rPr lang="en-US" sz="2600" b="1" i="0" kern="1200">
              <a:latin typeface="Times New Roman" pitchFamily="18" charset="0"/>
              <a:cs typeface="Times New Roman" pitchFamily="18" charset="0"/>
            </a:rPr>
            <a:t>GV sử dụng trong quá trình</a:t>
          </a:r>
          <a:br>
            <a:rPr lang="en-US" sz="2600" b="1" i="0" kern="1200">
              <a:latin typeface="Times New Roman" pitchFamily="18" charset="0"/>
              <a:cs typeface="Times New Roman" pitchFamily="18" charset="0"/>
            </a:rPr>
          </a:br>
          <a:r>
            <a:rPr lang="en-US" sz="2600" b="1" i="0" kern="1200">
              <a:latin typeface="Times New Roman" pitchFamily="18" charset="0"/>
              <a:cs typeface="Times New Roman" pitchFamily="18" charset="0"/>
            </a:rPr>
            <a:t>quan sát các sản phẩm của HS</a:t>
          </a:r>
          <a:endParaRPr lang="en-US" sz="2600" b="1" kern="1200">
            <a:latin typeface="Times New Roman" pitchFamily="18" charset="0"/>
            <a:cs typeface="Times New Roman" pitchFamily="18" charset="0"/>
          </a:endParaRPr>
        </a:p>
      </dsp:txBody>
      <dsp:txXfrm>
        <a:off x="635339" y="1902027"/>
        <a:ext cx="8040866" cy="1030388"/>
      </dsp:txXfrm>
    </dsp:sp>
    <dsp:sp modelId="{97B7FD07-C50E-4374-8522-D3BCD3B69AB1}">
      <dsp:nvSpPr>
        <dsp:cNvPr id="0" name=""/>
        <dsp:cNvSpPr/>
      </dsp:nvSpPr>
      <dsp:spPr>
        <a:xfrm>
          <a:off x="0" y="4233631"/>
          <a:ext cx="11591961" cy="655200"/>
        </a:xfrm>
        <a:prstGeom prst="rect">
          <a:avLst/>
        </a:prstGeom>
        <a:solidFill>
          <a:schemeClr val="lt1">
            <a:alpha val="90000"/>
            <a:hueOff val="0"/>
            <a:satOff val="0"/>
            <a:lumOff val="0"/>
            <a:alphaOff val="0"/>
          </a:schemeClr>
        </a:solidFill>
        <a:ln w="40000" cap="flat" cmpd="sng" algn="ctr">
          <a:solidFill>
            <a:schemeClr val="accent4">
              <a:hueOff val="10395693"/>
              <a:satOff val="-47968"/>
              <a:lumOff val="1765"/>
              <a:alphaOff val="0"/>
            </a:schemeClr>
          </a:solidFill>
          <a:prstDash val="solid"/>
        </a:ln>
        <a:effectLst/>
      </dsp:spPr>
      <dsp:style>
        <a:lnRef idx="2">
          <a:scrgbClr r="0" g="0" b="0"/>
        </a:lnRef>
        <a:fillRef idx="1">
          <a:scrgbClr r="0" g="0" b="0"/>
        </a:fillRef>
        <a:effectRef idx="0">
          <a:scrgbClr r="0" g="0" b="0"/>
        </a:effectRef>
        <a:fontRef idx="minor"/>
      </dsp:style>
    </dsp:sp>
    <dsp:sp modelId="{718E6B6A-4E9D-49F9-8DD7-1AB15BD63BA1}">
      <dsp:nvSpPr>
        <dsp:cNvPr id="0" name=""/>
        <dsp:cNvSpPr/>
      </dsp:nvSpPr>
      <dsp:spPr>
        <a:xfrm>
          <a:off x="579598" y="3399996"/>
          <a:ext cx="8440408" cy="1217394"/>
        </a:xfrm>
        <a:prstGeom prst="roundRect">
          <a:avLst/>
        </a:prstGeom>
        <a:solidFill>
          <a:schemeClr val="accent4">
            <a:hueOff val="10395693"/>
            <a:satOff val="-47968"/>
            <a:lumOff val="176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04" tIns="0" rIns="306704" bIns="0" numCol="1" spcCol="1270" anchor="ctr" anchorCtr="0">
          <a:noAutofit/>
        </a:bodyPr>
        <a:lstStyle/>
        <a:p>
          <a:pPr lvl="0" algn="l" defTabSz="1155700">
            <a:lnSpc>
              <a:spcPct val="90000"/>
            </a:lnSpc>
            <a:spcBef>
              <a:spcPct val="0"/>
            </a:spcBef>
            <a:spcAft>
              <a:spcPct val="35000"/>
            </a:spcAft>
          </a:pPr>
          <a:r>
            <a:rPr lang="en-US" sz="2600" b="1" i="0" kern="1200">
              <a:latin typeface="Times New Roman" pitchFamily="18" charset="0"/>
              <a:cs typeface="Times New Roman" pitchFamily="18" charset="0"/>
            </a:rPr>
            <a:t>GV sử dụng để đánh giá các biểu hiện về phẩm chất</a:t>
          </a:r>
          <a:br>
            <a:rPr lang="en-US" sz="2600" b="1" i="0" kern="1200">
              <a:latin typeface="Times New Roman" pitchFamily="18" charset="0"/>
              <a:cs typeface="Times New Roman" pitchFamily="18" charset="0"/>
            </a:rPr>
          </a:br>
          <a:r>
            <a:rPr lang="en-US" sz="2600" b="1" i="0" kern="1200">
              <a:latin typeface="Times New Roman" pitchFamily="18" charset="0"/>
              <a:cs typeface="Times New Roman" pitchFamily="18" charset="0"/>
            </a:rPr>
            <a:t>nhất định ở HS</a:t>
          </a:r>
          <a:r>
            <a:rPr lang="en-US" sz="2600" b="1" kern="1200">
              <a:latin typeface="Times New Roman" pitchFamily="18" charset="0"/>
              <a:cs typeface="Times New Roman" pitchFamily="18" charset="0"/>
            </a:rPr>
            <a:t/>
          </a:r>
          <a:br>
            <a:rPr lang="en-US" sz="2600" b="1" kern="1200">
              <a:latin typeface="Times New Roman" pitchFamily="18" charset="0"/>
              <a:cs typeface="Times New Roman" pitchFamily="18" charset="0"/>
            </a:rPr>
          </a:br>
          <a:endParaRPr lang="en-US" sz="2600" b="1" kern="1200">
            <a:latin typeface="Times New Roman" pitchFamily="18" charset="0"/>
            <a:cs typeface="Times New Roman" pitchFamily="18" charset="0"/>
          </a:endParaRPr>
        </a:p>
      </dsp:txBody>
      <dsp:txXfrm>
        <a:off x="639026" y="3459424"/>
        <a:ext cx="8321552" cy="109853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D5100-3F6B-485D-9B1B-5460F9C32184}">
      <dsp:nvSpPr>
        <dsp:cNvPr id="0" name=""/>
        <dsp:cNvSpPr/>
      </dsp:nvSpPr>
      <dsp:spPr>
        <a:xfrm>
          <a:off x="-247939" y="0"/>
          <a:ext cx="8180108" cy="982188"/>
        </a:xfrm>
        <a:prstGeom prst="roundRect">
          <a:avLst>
            <a:gd name="adj" fmla="val 10000"/>
          </a:avLst>
        </a:prstGeom>
        <a:solidFill>
          <a:schemeClr val="accent4">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i="0" kern="1200">
              <a:latin typeface="Times New Roman" pitchFamily="18" charset="0"/>
              <a:cs typeface="Times New Roman" pitchFamily="18" charset="0"/>
            </a:rPr>
            <a:t>Xác định các tiêu chí quan trọng cần đánh giá</a:t>
          </a:r>
          <a:endParaRPr lang="en-US" sz="2800" b="1" kern="1200">
            <a:latin typeface="Times New Roman" pitchFamily="18" charset="0"/>
            <a:cs typeface="Times New Roman" pitchFamily="18" charset="0"/>
          </a:endParaRPr>
        </a:p>
      </dsp:txBody>
      <dsp:txXfrm>
        <a:off x="-219172" y="28767"/>
        <a:ext cx="7037256" cy="924654"/>
      </dsp:txXfrm>
    </dsp:sp>
    <dsp:sp modelId="{D41F3501-A269-485B-8562-151C3A605F6F}">
      <dsp:nvSpPr>
        <dsp:cNvPr id="0" name=""/>
        <dsp:cNvSpPr/>
      </dsp:nvSpPr>
      <dsp:spPr>
        <a:xfrm>
          <a:off x="437145" y="1160768"/>
          <a:ext cx="8180108" cy="982188"/>
        </a:xfrm>
        <a:prstGeom prst="roundRect">
          <a:avLst>
            <a:gd name="adj" fmla="val 10000"/>
          </a:avLst>
        </a:prstGeom>
        <a:solidFill>
          <a:schemeClr val="accent4">
            <a:hueOff val="3465231"/>
            <a:satOff val="-15989"/>
            <a:lumOff val="588"/>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i="0" kern="1200">
              <a:latin typeface="Times New Roman" pitchFamily="18" charset="0"/>
              <a:cs typeface="Times New Roman" pitchFamily="18" charset="0"/>
            </a:rPr>
            <a:t>Lựa chọn hình thức thể hiện của thang đo</a:t>
          </a:r>
          <a:r>
            <a:rPr lang="en-US" sz="2800" b="1" kern="1200">
              <a:latin typeface="Times New Roman" pitchFamily="18" charset="0"/>
              <a:cs typeface="Times New Roman" pitchFamily="18" charset="0"/>
            </a:rPr>
            <a:t/>
          </a:r>
          <a:br>
            <a:rPr lang="en-US" sz="2800" b="1" kern="1200">
              <a:latin typeface="Times New Roman" pitchFamily="18" charset="0"/>
              <a:cs typeface="Times New Roman" pitchFamily="18" charset="0"/>
            </a:rPr>
          </a:br>
          <a:endParaRPr lang="en-US" sz="2800" b="1" kern="1200">
            <a:latin typeface="Times New Roman" pitchFamily="18" charset="0"/>
            <a:cs typeface="Times New Roman" pitchFamily="18" charset="0"/>
          </a:endParaRPr>
        </a:p>
      </dsp:txBody>
      <dsp:txXfrm>
        <a:off x="465912" y="1189535"/>
        <a:ext cx="6799067" cy="924654"/>
      </dsp:txXfrm>
    </dsp:sp>
    <dsp:sp modelId="{3FCE4087-0F92-4D72-A8A1-146373A22352}">
      <dsp:nvSpPr>
        <dsp:cNvPr id="0" name=""/>
        <dsp:cNvSpPr/>
      </dsp:nvSpPr>
      <dsp:spPr>
        <a:xfrm>
          <a:off x="1112003" y="2321537"/>
          <a:ext cx="8180108" cy="982188"/>
        </a:xfrm>
        <a:prstGeom prst="roundRect">
          <a:avLst>
            <a:gd name="adj" fmla="val 10000"/>
          </a:avLst>
        </a:prstGeom>
        <a:solidFill>
          <a:schemeClr val="accent4">
            <a:hueOff val="6930462"/>
            <a:satOff val="-31979"/>
            <a:lumOff val="117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vi-VN" sz="2800" b="1" i="0" kern="1200">
              <a:latin typeface="Times New Roman" pitchFamily="18" charset="0"/>
              <a:cs typeface="Times New Roman" pitchFamily="18" charset="0"/>
            </a:rPr>
            <a:t>Với mỗi tiêu chí, xác định số</a:t>
          </a:r>
          <a:r>
            <a:rPr lang="en-US" sz="2800" b="1" i="0" kern="1200">
              <a:latin typeface="Times New Roman" pitchFamily="18" charset="0"/>
              <a:cs typeface="Times New Roman" pitchFamily="18" charset="0"/>
            </a:rPr>
            <a:t> </a:t>
          </a:r>
          <a:r>
            <a:rPr lang="vi-VN" sz="2800" b="1" i="0" kern="1200">
              <a:latin typeface="Times New Roman" pitchFamily="18" charset="0"/>
              <a:cs typeface="Times New Roman" pitchFamily="18" charset="0"/>
            </a:rPr>
            <a:t>lượng mức độ đo phù hợp</a:t>
          </a:r>
          <a:endParaRPr lang="en-US" sz="2800" b="1" kern="1200">
            <a:latin typeface="Times New Roman" pitchFamily="18" charset="0"/>
            <a:cs typeface="Times New Roman" pitchFamily="18" charset="0"/>
          </a:endParaRPr>
        </a:p>
      </dsp:txBody>
      <dsp:txXfrm>
        <a:off x="1140770" y="2350304"/>
        <a:ext cx="6809293" cy="924654"/>
      </dsp:txXfrm>
    </dsp:sp>
    <dsp:sp modelId="{E3ED4184-4FFF-485F-8A43-C16BF07CBB40}">
      <dsp:nvSpPr>
        <dsp:cNvPr id="0" name=""/>
        <dsp:cNvSpPr/>
      </dsp:nvSpPr>
      <dsp:spPr>
        <a:xfrm>
          <a:off x="1301209" y="3482306"/>
          <a:ext cx="9171865" cy="982188"/>
        </a:xfrm>
        <a:prstGeom prst="roundRect">
          <a:avLst>
            <a:gd name="adj" fmla="val 10000"/>
          </a:avLst>
        </a:prstGeom>
        <a:solidFill>
          <a:schemeClr val="accent4">
            <a:hueOff val="10395693"/>
            <a:satOff val="-47968"/>
            <a:lumOff val="176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b="1" i="0" kern="1200">
            <a:latin typeface="Times New Roman" pitchFamily="18" charset="0"/>
            <a:cs typeface="Times New Roman" pitchFamily="18" charset="0"/>
          </a:endParaRPr>
        </a:p>
        <a:p>
          <a:pPr lvl="0" algn="l" defTabSz="1244600">
            <a:lnSpc>
              <a:spcPct val="90000"/>
            </a:lnSpc>
            <a:spcBef>
              <a:spcPct val="0"/>
            </a:spcBef>
            <a:spcAft>
              <a:spcPct val="35000"/>
            </a:spcAft>
          </a:pPr>
          <a:r>
            <a:rPr lang="en-US" sz="2800" b="1" i="0" kern="1200">
              <a:latin typeface="Times New Roman" pitchFamily="18" charset="0"/>
              <a:cs typeface="Times New Roman" pitchFamily="18" charset="0"/>
            </a:rPr>
            <a:t>Giải thích mức độ hoặc mô tả các mức độ của thang đo một cách rõ ràng, có thể quan sát được</a:t>
          </a:r>
          <a:r>
            <a:rPr lang="en-US" sz="2800" b="1" kern="1200">
              <a:latin typeface="Times New Roman" pitchFamily="18" charset="0"/>
              <a:cs typeface="Times New Roman" pitchFamily="18" charset="0"/>
            </a:rPr>
            <a:t/>
          </a:r>
          <a:br>
            <a:rPr lang="en-US" sz="2800" b="1" kern="1200">
              <a:latin typeface="Times New Roman" pitchFamily="18" charset="0"/>
              <a:cs typeface="Times New Roman" pitchFamily="18" charset="0"/>
            </a:rPr>
          </a:br>
          <a:r>
            <a:rPr lang="vi-VN" sz="2800" b="1" kern="1200">
              <a:latin typeface="Times New Roman" pitchFamily="18" charset="0"/>
              <a:cs typeface="Times New Roman" pitchFamily="18" charset="0"/>
            </a:rPr>
            <a:t/>
          </a:r>
          <a:br>
            <a:rPr lang="vi-VN" sz="2800" b="1" kern="1200">
              <a:latin typeface="Times New Roman" pitchFamily="18" charset="0"/>
              <a:cs typeface="Times New Roman" pitchFamily="18" charset="0"/>
            </a:rPr>
          </a:br>
          <a:endParaRPr lang="en-US" sz="2800" b="1" kern="1200">
            <a:latin typeface="Times New Roman" pitchFamily="18" charset="0"/>
            <a:cs typeface="Times New Roman" pitchFamily="18" charset="0"/>
          </a:endParaRPr>
        </a:p>
      </dsp:txBody>
      <dsp:txXfrm>
        <a:off x="1329976" y="3511073"/>
        <a:ext cx="7630362" cy="924654"/>
      </dsp:txXfrm>
    </dsp:sp>
    <dsp:sp modelId="{D807D11F-847B-4750-9D02-6439A6F8C539}">
      <dsp:nvSpPr>
        <dsp:cNvPr id="0" name=""/>
        <dsp:cNvSpPr/>
      </dsp:nvSpPr>
      <dsp:spPr>
        <a:xfrm>
          <a:off x="7293746" y="752267"/>
          <a:ext cx="638422" cy="638422"/>
        </a:xfrm>
        <a:prstGeom prst="downArrow">
          <a:avLst>
            <a:gd name="adj1" fmla="val 55000"/>
            <a:gd name="adj2" fmla="val 45000"/>
          </a:avLst>
        </a:prstGeom>
        <a:solidFill>
          <a:schemeClr val="accent4">
            <a:tint val="40000"/>
            <a:alpha val="90000"/>
            <a:hueOff val="0"/>
            <a:satOff val="0"/>
            <a:lumOff val="0"/>
            <a:alphaOff val="0"/>
          </a:schemeClr>
        </a:solidFill>
        <a:ln w="400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a:latin typeface="Times New Roman" pitchFamily="18" charset="0"/>
            <a:cs typeface="Times New Roman" pitchFamily="18" charset="0"/>
          </a:endParaRPr>
        </a:p>
      </dsp:txBody>
      <dsp:txXfrm>
        <a:off x="7437391" y="752267"/>
        <a:ext cx="351132" cy="480413"/>
      </dsp:txXfrm>
    </dsp:sp>
    <dsp:sp modelId="{FACC391E-3F18-4B16-9512-1F215D544EDD}">
      <dsp:nvSpPr>
        <dsp:cNvPr id="0" name=""/>
        <dsp:cNvSpPr/>
      </dsp:nvSpPr>
      <dsp:spPr>
        <a:xfrm>
          <a:off x="7978831" y="1913036"/>
          <a:ext cx="638422" cy="638422"/>
        </a:xfrm>
        <a:prstGeom prst="downArrow">
          <a:avLst>
            <a:gd name="adj1" fmla="val 55000"/>
            <a:gd name="adj2" fmla="val 45000"/>
          </a:avLst>
        </a:prstGeom>
        <a:solidFill>
          <a:schemeClr val="accent4">
            <a:tint val="40000"/>
            <a:alpha val="90000"/>
            <a:hueOff val="5756959"/>
            <a:satOff val="-30630"/>
            <a:lumOff val="-1745"/>
            <a:alphaOff val="0"/>
          </a:schemeClr>
        </a:solidFill>
        <a:ln w="40000" cap="flat" cmpd="sng" algn="ctr">
          <a:solidFill>
            <a:schemeClr val="accent4">
              <a:tint val="40000"/>
              <a:alpha val="90000"/>
              <a:hueOff val="5756959"/>
              <a:satOff val="-30630"/>
              <a:lumOff val="-1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a:latin typeface="Times New Roman" pitchFamily="18" charset="0"/>
            <a:cs typeface="Times New Roman" pitchFamily="18" charset="0"/>
          </a:endParaRPr>
        </a:p>
      </dsp:txBody>
      <dsp:txXfrm>
        <a:off x="8122476" y="1913036"/>
        <a:ext cx="351132" cy="480413"/>
      </dsp:txXfrm>
    </dsp:sp>
    <dsp:sp modelId="{E0858D25-24E3-4A8E-9A5A-ED763373273B}">
      <dsp:nvSpPr>
        <dsp:cNvPr id="0" name=""/>
        <dsp:cNvSpPr/>
      </dsp:nvSpPr>
      <dsp:spPr>
        <a:xfrm>
          <a:off x="8653690" y="3073804"/>
          <a:ext cx="638422" cy="638422"/>
        </a:xfrm>
        <a:prstGeom prst="downArrow">
          <a:avLst>
            <a:gd name="adj1" fmla="val 55000"/>
            <a:gd name="adj2" fmla="val 45000"/>
          </a:avLst>
        </a:prstGeom>
        <a:solidFill>
          <a:schemeClr val="accent4">
            <a:tint val="40000"/>
            <a:alpha val="90000"/>
            <a:hueOff val="11513918"/>
            <a:satOff val="-61261"/>
            <a:lumOff val="-3490"/>
            <a:alphaOff val="0"/>
          </a:schemeClr>
        </a:solidFill>
        <a:ln w="400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a:latin typeface="Times New Roman" pitchFamily="18" charset="0"/>
            <a:cs typeface="Times New Roman" pitchFamily="18" charset="0"/>
          </a:endParaRPr>
        </a:p>
      </dsp:txBody>
      <dsp:txXfrm>
        <a:off x="8797335" y="3073804"/>
        <a:ext cx="351132" cy="480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2D868-EAFE-4D6F-AE9F-7E54B4D1C32D}">
      <dsp:nvSpPr>
        <dsp:cNvPr id="0" name=""/>
        <dsp:cNvSpPr/>
      </dsp:nvSpPr>
      <dsp:spPr>
        <a:xfrm>
          <a:off x="-6262029" y="-957941"/>
          <a:ext cx="7453916" cy="7453916"/>
        </a:xfrm>
        <a:prstGeom prst="blockArc">
          <a:avLst>
            <a:gd name="adj1" fmla="val 18900000"/>
            <a:gd name="adj2" fmla="val 2700000"/>
            <a:gd name="adj3" fmla="val 290"/>
          </a:avLst>
        </a:prstGeom>
        <a:noFill/>
        <a:ln w="400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64B0AF-3DD1-479D-9C98-D1CCA061ECED}">
      <dsp:nvSpPr>
        <dsp:cNvPr id="0" name=""/>
        <dsp:cNvSpPr/>
      </dsp:nvSpPr>
      <dsp:spPr>
        <a:xfrm>
          <a:off x="623755" y="109469"/>
          <a:ext cx="10670628" cy="1188721"/>
        </a:xfrm>
        <a:prstGeom prst="rect">
          <a:avLst/>
        </a:prstGeom>
        <a:solidFill>
          <a:schemeClr val="accent5">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252" tIns="101600" rIns="101600" bIns="101600" numCol="1" spcCol="1270" anchor="ctr" anchorCtr="0">
          <a:noAutofit/>
        </a:bodyPr>
        <a:lstStyle/>
        <a:p>
          <a:pPr lvl="0" algn="l" defTabSz="1778000">
            <a:lnSpc>
              <a:spcPct val="90000"/>
            </a:lnSpc>
            <a:spcBef>
              <a:spcPct val="0"/>
            </a:spcBef>
            <a:spcAft>
              <a:spcPct val="35000"/>
            </a:spcAft>
          </a:pPr>
          <a:r>
            <a:rPr lang="en-US" sz="4000" b="1" kern="1200" dirty="0" err="1" smtClean="0">
              <a:latin typeface="Times New Roman" pitchFamily="18" charset="0"/>
              <a:cs typeface="Times New Roman" pitchFamily="18" charset="0"/>
            </a:rPr>
            <a:t>Phương</a:t>
          </a:r>
          <a:r>
            <a:rPr lang="en-US" sz="4000" b="1" kern="1200" dirty="0" smtClean="0">
              <a:latin typeface="Times New Roman" pitchFamily="18" charset="0"/>
              <a:cs typeface="Times New Roman" pitchFamily="18" charset="0"/>
            </a:rPr>
            <a:t> </a:t>
          </a:r>
          <a:r>
            <a:rPr lang="en-US" sz="4000" b="1" kern="1200" dirty="0" err="1" smtClean="0">
              <a:latin typeface="Times New Roman" pitchFamily="18" charset="0"/>
              <a:cs typeface="Times New Roman" pitchFamily="18" charset="0"/>
            </a:rPr>
            <a:t>pháp</a:t>
          </a:r>
          <a:r>
            <a:rPr lang="en-US" sz="4000" b="1" kern="1200" dirty="0" smtClean="0">
              <a:latin typeface="Times New Roman" pitchFamily="18" charset="0"/>
              <a:cs typeface="Times New Roman" pitchFamily="18" charset="0"/>
            </a:rPr>
            <a:t> </a:t>
          </a:r>
          <a:r>
            <a:rPr lang="en-US" sz="4000" b="1" kern="1200" dirty="0" err="1" smtClean="0">
              <a:latin typeface="Times New Roman" pitchFamily="18" charset="0"/>
              <a:cs typeface="Times New Roman" pitchFamily="18" charset="0"/>
            </a:rPr>
            <a:t>quan</a:t>
          </a:r>
          <a:r>
            <a:rPr lang="en-US" sz="4000" b="1" kern="1200" dirty="0" smtClean="0">
              <a:latin typeface="Times New Roman" pitchFamily="18" charset="0"/>
              <a:cs typeface="Times New Roman" pitchFamily="18" charset="0"/>
            </a:rPr>
            <a:t> </a:t>
          </a:r>
          <a:r>
            <a:rPr lang="en-US" sz="4000" b="1" kern="1200" dirty="0" err="1">
              <a:latin typeface="Times New Roman" pitchFamily="18" charset="0"/>
              <a:cs typeface="Times New Roman" pitchFamily="18" charset="0"/>
            </a:rPr>
            <a:t>sát</a:t>
          </a:r>
          <a:endParaRPr lang="en-US" sz="4000" b="1" kern="1200" dirty="0">
            <a:latin typeface="Times New Roman" pitchFamily="18" charset="0"/>
            <a:cs typeface="Times New Roman" pitchFamily="18" charset="0"/>
          </a:endParaRPr>
        </a:p>
      </dsp:txBody>
      <dsp:txXfrm>
        <a:off x="623755" y="109469"/>
        <a:ext cx="10670628" cy="1188721"/>
      </dsp:txXfrm>
    </dsp:sp>
    <dsp:sp modelId="{4363C736-27D8-4830-B383-333DC890EAA8}">
      <dsp:nvSpPr>
        <dsp:cNvPr id="0" name=""/>
        <dsp:cNvSpPr/>
      </dsp:nvSpPr>
      <dsp:spPr>
        <a:xfrm>
          <a:off x="91273" y="319267"/>
          <a:ext cx="1064963" cy="1064963"/>
        </a:xfrm>
        <a:prstGeom prst="ellipse">
          <a:avLst/>
        </a:prstGeom>
        <a:solidFill>
          <a:schemeClr val="lt1">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B6334D-7427-4553-8CD8-F519D82639A0}">
      <dsp:nvSpPr>
        <dsp:cNvPr id="0" name=""/>
        <dsp:cNvSpPr/>
      </dsp:nvSpPr>
      <dsp:spPr>
        <a:xfrm>
          <a:off x="1190677" y="1372269"/>
          <a:ext cx="10182173" cy="1188721"/>
        </a:xfrm>
        <a:prstGeom prst="rect">
          <a:avLst/>
        </a:prstGeom>
        <a:solidFill>
          <a:schemeClr val="accent5">
            <a:hueOff val="-2451115"/>
            <a:satOff val="-3409"/>
            <a:lumOff val="-1307"/>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252" tIns="86360" rIns="86360" bIns="863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3400" b="1" kern="1200" dirty="0" smtClean="0">
            <a:latin typeface="Times New Roman" pitchFamily="18" charset="0"/>
            <a:cs typeface="Times New Roman" pitchFamily="18"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3400" b="1" kern="1200" dirty="0" err="1" smtClean="0">
              <a:latin typeface="Times New Roman" pitchFamily="18" charset="0"/>
              <a:cs typeface="Times New Roman" pitchFamily="18" charset="0"/>
            </a:rPr>
            <a:t>Phương</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pháp</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đánh</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giá</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hồ</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sơ</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học</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tập</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các</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sản</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phẩm</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hoạt</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động</a:t>
          </a:r>
          <a:r>
            <a:rPr lang="en-US" sz="3400" b="1" kern="1200" dirty="0" smtClean="0">
              <a:latin typeface="Times New Roman" pitchFamily="18" charset="0"/>
              <a:cs typeface="Times New Roman" pitchFamily="18" charset="0"/>
            </a:rPr>
            <a:t> </a:t>
          </a:r>
          <a:r>
            <a:rPr lang="en-US" sz="3400" b="1" kern="1200" dirty="0" err="1" smtClean="0">
              <a:latin typeface="Times New Roman" pitchFamily="18" charset="0"/>
              <a:cs typeface="Times New Roman" pitchFamily="18" charset="0"/>
            </a:rPr>
            <a:t>của</a:t>
          </a:r>
          <a:r>
            <a:rPr lang="en-US" sz="3400" b="1" kern="1200" dirty="0" smtClean="0">
              <a:latin typeface="Times New Roman" pitchFamily="18" charset="0"/>
              <a:cs typeface="Times New Roman" pitchFamily="18" charset="0"/>
            </a:rPr>
            <a:t> HS</a:t>
          </a:r>
        </a:p>
        <a:p>
          <a:pPr lvl="0" algn="l" defTabSz="1422400">
            <a:lnSpc>
              <a:spcPct val="90000"/>
            </a:lnSpc>
            <a:spcBef>
              <a:spcPct val="0"/>
            </a:spcBef>
            <a:spcAft>
              <a:spcPct val="35000"/>
            </a:spcAft>
          </a:pPr>
          <a:endParaRPr lang="en-US" sz="3400" b="1" kern="1200" dirty="0">
            <a:latin typeface="Times New Roman" pitchFamily="18" charset="0"/>
            <a:cs typeface="Times New Roman" pitchFamily="18" charset="0"/>
          </a:endParaRPr>
        </a:p>
      </dsp:txBody>
      <dsp:txXfrm>
        <a:off x="1190677" y="1372269"/>
        <a:ext cx="10182173" cy="1188721"/>
      </dsp:txXfrm>
    </dsp:sp>
    <dsp:sp modelId="{F8938766-FA39-4154-B688-B31E7F2A3480}">
      <dsp:nvSpPr>
        <dsp:cNvPr id="0" name=""/>
        <dsp:cNvSpPr/>
      </dsp:nvSpPr>
      <dsp:spPr>
        <a:xfrm>
          <a:off x="579727" y="1597445"/>
          <a:ext cx="1064963" cy="1064963"/>
        </a:xfrm>
        <a:prstGeom prst="ellipse">
          <a:avLst/>
        </a:prstGeom>
        <a:solidFill>
          <a:schemeClr val="lt1">
            <a:hueOff val="0"/>
            <a:satOff val="0"/>
            <a:lumOff val="0"/>
            <a:alphaOff val="0"/>
          </a:schemeClr>
        </a:solidFill>
        <a:ln w="40000" cap="flat" cmpd="sng" algn="ctr">
          <a:solidFill>
            <a:schemeClr val="accent5">
              <a:hueOff val="-2451115"/>
              <a:satOff val="-3409"/>
              <a:lumOff val="-1307"/>
              <a:alphaOff val="0"/>
            </a:schemeClr>
          </a:solidFill>
          <a:prstDash val="solid"/>
        </a:ln>
        <a:effectLst/>
      </dsp:spPr>
      <dsp:style>
        <a:lnRef idx="2">
          <a:scrgbClr r="0" g="0" b="0"/>
        </a:lnRef>
        <a:fillRef idx="1">
          <a:scrgbClr r="0" g="0" b="0"/>
        </a:fillRef>
        <a:effectRef idx="0">
          <a:scrgbClr r="0" g="0" b="0"/>
        </a:effectRef>
        <a:fontRef idx="minor"/>
      </dsp:style>
    </dsp:sp>
    <dsp:sp modelId="{F4F0BC11-20EF-49A6-9D54-2C3B7FD07D4C}">
      <dsp:nvSpPr>
        <dsp:cNvPr id="0" name=""/>
        <dsp:cNvSpPr/>
      </dsp:nvSpPr>
      <dsp:spPr>
        <a:xfrm>
          <a:off x="1112209" y="2665825"/>
          <a:ext cx="10182173" cy="1188721"/>
        </a:xfrm>
        <a:prstGeom prst="rect">
          <a:avLst/>
        </a:prstGeom>
        <a:solidFill>
          <a:schemeClr val="accent5">
            <a:hueOff val="-4902231"/>
            <a:satOff val="-6819"/>
            <a:lumOff val="-2615"/>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252" tIns="101600" rIns="101600" bIns="101600" numCol="1" spcCol="1270" anchor="ctr" anchorCtr="0">
          <a:noAutofit/>
        </a:bodyPr>
        <a:lstStyle/>
        <a:p>
          <a:pPr lvl="0" algn="l" defTabSz="1778000">
            <a:lnSpc>
              <a:spcPct val="90000"/>
            </a:lnSpc>
            <a:spcBef>
              <a:spcPct val="0"/>
            </a:spcBef>
            <a:spcAft>
              <a:spcPct val="35000"/>
            </a:spcAft>
          </a:pPr>
          <a:r>
            <a:rPr lang="en-US" sz="4000" b="1" kern="1200" dirty="0" err="1" smtClean="0">
              <a:latin typeface="Times New Roman" pitchFamily="18" charset="0"/>
              <a:cs typeface="Times New Roman" pitchFamily="18" charset="0"/>
            </a:rPr>
            <a:t>Phương</a:t>
          </a:r>
          <a:r>
            <a:rPr lang="en-US" sz="4000" b="1" kern="1200" dirty="0" smtClean="0">
              <a:latin typeface="Times New Roman" pitchFamily="18" charset="0"/>
              <a:cs typeface="Times New Roman" pitchFamily="18" charset="0"/>
            </a:rPr>
            <a:t> </a:t>
          </a:r>
          <a:r>
            <a:rPr lang="en-US" sz="4000" b="1" kern="1200" dirty="0" err="1" smtClean="0">
              <a:latin typeface="Times New Roman" pitchFamily="18" charset="0"/>
              <a:cs typeface="Times New Roman" pitchFamily="18" charset="0"/>
            </a:rPr>
            <a:t>pháp</a:t>
          </a:r>
          <a:r>
            <a:rPr lang="en-US" sz="4000" b="1" kern="1200" dirty="0" smtClean="0">
              <a:latin typeface="Times New Roman" pitchFamily="18" charset="0"/>
              <a:cs typeface="Times New Roman" pitchFamily="18" charset="0"/>
            </a:rPr>
            <a:t> </a:t>
          </a:r>
          <a:r>
            <a:rPr lang="en-US" sz="4000" b="1" kern="1200" dirty="0" err="1" smtClean="0">
              <a:latin typeface="Times New Roman" pitchFamily="18" charset="0"/>
              <a:cs typeface="Times New Roman" pitchFamily="18" charset="0"/>
            </a:rPr>
            <a:t>vấn</a:t>
          </a:r>
          <a:r>
            <a:rPr lang="en-US" sz="4000" b="1" kern="1200" dirty="0" smtClean="0">
              <a:latin typeface="Times New Roman" pitchFamily="18" charset="0"/>
              <a:cs typeface="Times New Roman" pitchFamily="18" charset="0"/>
            </a:rPr>
            <a:t> </a:t>
          </a:r>
          <a:r>
            <a:rPr lang="en-US" sz="4000" b="1" kern="1200" dirty="0" err="1" smtClean="0">
              <a:latin typeface="Times New Roman" pitchFamily="18" charset="0"/>
              <a:cs typeface="Times New Roman" pitchFamily="18" charset="0"/>
            </a:rPr>
            <a:t>đáp</a:t>
          </a:r>
          <a:r>
            <a:rPr lang="en-US" sz="4000" b="1" kern="1200" dirty="0" smtClean="0">
              <a:latin typeface="Times New Roman" pitchFamily="18" charset="0"/>
              <a:cs typeface="Times New Roman" pitchFamily="18" charset="0"/>
            </a:rPr>
            <a:t> </a:t>
          </a:r>
          <a:endParaRPr lang="en-US" sz="4000" b="1" kern="1200" dirty="0">
            <a:latin typeface="Times New Roman" pitchFamily="18" charset="0"/>
            <a:cs typeface="Times New Roman" pitchFamily="18" charset="0"/>
          </a:endParaRPr>
        </a:p>
      </dsp:txBody>
      <dsp:txXfrm>
        <a:off x="1112209" y="2665825"/>
        <a:ext cx="10182173" cy="1188721"/>
      </dsp:txXfrm>
    </dsp:sp>
    <dsp:sp modelId="{7996CA23-F787-4827-BD64-AF23830AD8CB}">
      <dsp:nvSpPr>
        <dsp:cNvPr id="0" name=""/>
        <dsp:cNvSpPr/>
      </dsp:nvSpPr>
      <dsp:spPr>
        <a:xfrm>
          <a:off x="579727" y="2875623"/>
          <a:ext cx="1064963" cy="1064963"/>
        </a:xfrm>
        <a:prstGeom prst="ellipse">
          <a:avLst/>
        </a:prstGeom>
        <a:solidFill>
          <a:schemeClr val="lt1">
            <a:hueOff val="0"/>
            <a:satOff val="0"/>
            <a:lumOff val="0"/>
            <a:alphaOff val="0"/>
          </a:schemeClr>
        </a:solidFill>
        <a:ln w="40000" cap="flat" cmpd="sng" algn="ctr">
          <a:solidFill>
            <a:schemeClr val="accent5">
              <a:hueOff val="-4902231"/>
              <a:satOff val="-6819"/>
              <a:lumOff val="-2615"/>
              <a:alphaOff val="0"/>
            </a:schemeClr>
          </a:solidFill>
          <a:prstDash val="solid"/>
        </a:ln>
        <a:effectLst/>
      </dsp:spPr>
      <dsp:style>
        <a:lnRef idx="2">
          <a:scrgbClr r="0" g="0" b="0"/>
        </a:lnRef>
        <a:fillRef idx="1">
          <a:scrgbClr r="0" g="0" b="0"/>
        </a:fillRef>
        <a:effectRef idx="0">
          <a:scrgbClr r="0" g="0" b="0"/>
        </a:effectRef>
        <a:fontRef idx="minor"/>
      </dsp:style>
    </dsp:sp>
    <dsp:sp modelId="{7256767A-FD6B-4222-BAD3-4A2DA788574C}">
      <dsp:nvSpPr>
        <dsp:cNvPr id="0" name=""/>
        <dsp:cNvSpPr/>
      </dsp:nvSpPr>
      <dsp:spPr>
        <a:xfrm>
          <a:off x="623755" y="3944003"/>
          <a:ext cx="10670628" cy="1188721"/>
        </a:xfrm>
        <a:prstGeom prst="rect">
          <a:avLst/>
        </a:prstGeom>
        <a:solidFill>
          <a:schemeClr val="accent5">
            <a:hueOff val="-7353345"/>
            <a:satOff val="-10228"/>
            <a:lumOff val="-3922"/>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6252" tIns="101600" rIns="101600" bIns="101600" numCol="1" spcCol="1270" anchor="ctr" anchorCtr="0">
          <a:noAutofit/>
        </a:bodyPr>
        <a:lstStyle/>
        <a:p>
          <a:pPr lvl="0" algn="l" defTabSz="1778000">
            <a:lnSpc>
              <a:spcPct val="90000"/>
            </a:lnSpc>
            <a:spcBef>
              <a:spcPct val="0"/>
            </a:spcBef>
            <a:spcAft>
              <a:spcPct val="35000"/>
            </a:spcAft>
          </a:pPr>
          <a:r>
            <a:rPr lang="en-US" sz="4000" b="1" kern="1200" dirty="0" err="1" smtClean="0">
              <a:latin typeface="Times New Roman" pitchFamily="18" charset="0"/>
              <a:cs typeface="Times New Roman" pitchFamily="18" charset="0"/>
            </a:rPr>
            <a:t>Phương</a:t>
          </a:r>
          <a:r>
            <a:rPr lang="en-US" sz="4000" b="1" kern="1200" dirty="0" smtClean="0">
              <a:latin typeface="Times New Roman" pitchFamily="18" charset="0"/>
              <a:cs typeface="Times New Roman" pitchFamily="18" charset="0"/>
            </a:rPr>
            <a:t> </a:t>
          </a:r>
          <a:r>
            <a:rPr lang="en-US" sz="4000" b="1" kern="1200" dirty="0" err="1" smtClean="0">
              <a:latin typeface="Times New Roman" pitchFamily="18" charset="0"/>
              <a:cs typeface="Times New Roman" pitchFamily="18" charset="0"/>
            </a:rPr>
            <a:t>pháp</a:t>
          </a:r>
          <a:r>
            <a:rPr lang="en-US" sz="4000" b="1" kern="1200" dirty="0" smtClean="0">
              <a:latin typeface="Times New Roman" pitchFamily="18" charset="0"/>
              <a:cs typeface="Times New Roman" pitchFamily="18" charset="0"/>
            </a:rPr>
            <a:t> </a:t>
          </a:r>
          <a:r>
            <a:rPr lang="en-US" sz="4000" b="1" kern="1200" dirty="0" err="1">
              <a:latin typeface="Times New Roman" pitchFamily="18" charset="0"/>
              <a:cs typeface="Times New Roman" pitchFamily="18" charset="0"/>
            </a:rPr>
            <a:t>kiểm</a:t>
          </a:r>
          <a:r>
            <a:rPr lang="en-US" sz="4000" b="1" kern="1200" dirty="0">
              <a:latin typeface="Times New Roman" pitchFamily="18" charset="0"/>
              <a:cs typeface="Times New Roman" pitchFamily="18" charset="0"/>
            </a:rPr>
            <a:t> </a:t>
          </a:r>
          <a:r>
            <a:rPr lang="en-US" sz="4000" b="1" kern="1200" dirty="0" err="1">
              <a:latin typeface="Times New Roman" pitchFamily="18" charset="0"/>
              <a:cs typeface="Times New Roman" pitchFamily="18" charset="0"/>
            </a:rPr>
            <a:t>tra</a:t>
          </a:r>
          <a:r>
            <a:rPr lang="en-US" sz="4000" b="1" kern="1200" dirty="0">
              <a:latin typeface="Times New Roman" pitchFamily="18" charset="0"/>
              <a:cs typeface="Times New Roman" pitchFamily="18" charset="0"/>
            </a:rPr>
            <a:t> </a:t>
          </a:r>
          <a:r>
            <a:rPr lang="en-US" sz="4000" b="1" kern="1200" dirty="0" err="1">
              <a:latin typeface="Times New Roman" pitchFamily="18" charset="0"/>
              <a:cs typeface="Times New Roman" pitchFamily="18" charset="0"/>
            </a:rPr>
            <a:t>viết</a:t>
          </a:r>
          <a:endParaRPr lang="en-US" sz="4000" b="1" kern="1200" dirty="0">
            <a:latin typeface="Times New Roman" pitchFamily="18" charset="0"/>
            <a:cs typeface="Times New Roman" pitchFamily="18" charset="0"/>
          </a:endParaRPr>
        </a:p>
      </dsp:txBody>
      <dsp:txXfrm>
        <a:off x="623755" y="3944003"/>
        <a:ext cx="10670628" cy="1188721"/>
      </dsp:txXfrm>
    </dsp:sp>
    <dsp:sp modelId="{53278221-0B87-4C13-AFF3-F0B903CF8BEB}">
      <dsp:nvSpPr>
        <dsp:cNvPr id="0" name=""/>
        <dsp:cNvSpPr/>
      </dsp:nvSpPr>
      <dsp:spPr>
        <a:xfrm>
          <a:off x="91273" y="4153801"/>
          <a:ext cx="1064963" cy="1064963"/>
        </a:xfrm>
        <a:prstGeom prst="ellipse">
          <a:avLst/>
        </a:prstGeom>
        <a:solidFill>
          <a:schemeClr val="lt1">
            <a:hueOff val="0"/>
            <a:satOff val="0"/>
            <a:lumOff val="0"/>
            <a:alphaOff val="0"/>
          </a:schemeClr>
        </a:solidFill>
        <a:ln w="40000" cap="flat" cmpd="sng" algn="ctr">
          <a:solidFill>
            <a:schemeClr val="accent5">
              <a:hueOff val="-7353345"/>
              <a:satOff val="-10228"/>
              <a:lumOff val="-392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CA3AC-237A-4001-A6CF-52AC083D7F6C}">
      <dsp:nvSpPr>
        <dsp:cNvPr id="0" name=""/>
        <dsp:cNvSpPr/>
      </dsp:nvSpPr>
      <dsp:spPr>
        <a:xfrm>
          <a:off x="3540357" y="1242579"/>
          <a:ext cx="1919950" cy="788536"/>
        </a:xfrm>
        <a:custGeom>
          <a:avLst/>
          <a:gdLst/>
          <a:ahLst/>
          <a:cxnLst/>
          <a:rect l="0" t="0" r="0" b="0"/>
          <a:pathLst>
            <a:path>
              <a:moveTo>
                <a:pt x="0" y="0"/>
              </a:moveTo>
              <a:lnTo>
                <a:pt x="0" y="537922"/>
              </a:lnTo>
              <a:lnTo>
                <a:pt x="1919950" y="537922"/>
              </a:lnTo>
              <a:lnTo>
                <a:pt x="1919950" y="78853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2134A5-8F0F-46AB-882E-4E16C102D4F5}">
      <dsp:nvSpPr>
        <dsp:cNvPr id="0" name=""/>
        <dsp:cNvSpPr/>
      </dsp:nvSpPr>
      <dsp:spPr>
        <a:xfrm>
          <a:off x="1620406" y="1242579"/>
          <a:ext cx="1919950" cy="788536"/>
        </a:xfrm>
        <a:custGeom>
          <a:avLst/>
          <a:gdLst/>
          <a:ahLst/>
          <a:cxnLst/>
          <a:rect l="0" t="0" r="0" b="0"/>
          <a:pathLst>
            <a:path>
              <a:moveTo>
                <a:pt x="1919950" y="0"/>
              </a:moveTo>
              <a:lnTo>
                <a:pt x="1919950" y="537922"/>
              </a:lnTo>
              <a:lnTo>
                <a:pt x="0" y="537922"/>
              </a:lnTo>
              <a:lnTo>
                <a:pt x="0" y="788536"/>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05CADB-3F1F-47D1-A4CC-CFDEB10FFCB5}">
      <dsp:nvSpPr>
        <dsp:cNvPr id="0" name=""/>
        <dsp:cNvSpPr/>
      </dsp:nvSpPr>
      <dsp:spPr>
        <a:xfrm>
          <a:off x="1551614" y="183250"/>
          <a:ext cx="3977485" cy="105932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23675-FA02-4079-83B3-B9820D5E4530}">
      <dsp:nvSpPr>
        <dsp:cNvPr id="0" name=""/>
        <dsp:cNvSpPr/>
      </dsp:nvSpPr>
      <dsp:spPr>
        <a:xfrm>
          <a:off x="1852200" y="468807"/>
          <a:ext cx="3977485" cy="1059329"/>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ct val="35000"/>
            </a:spcAft>
          </a:pPr>
          <a:r>
            <a:rPr lang="en-US" sz="2200" b="1" kern="1200" dirty="0">
              <a:solidFill>
                <a:srgbClr val="002060"/>
              </a:solidFill>
              <a:latin typeface="Arial" panose="020B0604020202020204" pitchFamily="34" charset="0"/>
              <a:cs typeface="Arial" panose="020B0604020202020204" pitchFamily="34" charset="0"/>
            </a:rPr>
            <a:t>CÁC HÌNH THỨC ĐÁNH GIÁ </a:t>
          </a:r>
          <a:endParaRPr sz="2200" kern="1200" dirty="0"/>
        </a:p>
      </dsp:txBody>
      <dsp:txXfrm>
        <a:off x="1883227" y="499834"/>
        <a:ext cx="3915431" cy="997275"/>
      </dsp:txXfrm>
    </dsp:sp>
    <dsp:sp modelId="{53F02837-F809-4C98-B350-AD460368A0C8}">
      <dsp:nvSpPr>
        <dsp:cNvPr id="0" name=""/>
        <dsp:cNvSpPr/>
      </dsp:nvSpPr>
      <dsp:spPr>
        <a:xfrm>
          <a:off x="1042" y="2031116"/>
          <a:ext cx="3238728" cy="171785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22E0B-DF55-4442-B270-D4A9F73EF198}">
      <dsp:nvSpPr>
        <dsp:cNvPr id="0" name=""/>
        <dsp:cNvSpPr/>
      </dsp:nvSpPr>
      <dsp:spPr>
        <a:xfrm>
          <a:off x="301628" y="2316673"/>
          <a:ext cx="3238728" cy="1717850"/>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ct val="35000"/>
            </a:spcAft>
          </a:pPr>
          <a:r>
            <a:rPr lang="en-US" sz="2200" b="1" kern="1200" dirty="0">
              <a:solidFill>
                <a:srgbClr val="002060"/>
              </a:solidFill>
              <a:latin typeface="Arial" panose="020B0604020202020204" pitchFamily="34" charset="0"/>
              <a:cs typeface="Arial" panose="020B0604020202020204" pitchFamily="34" charset="0"/>
            </a:rPr>
            <a:t>ĐG THƯỜNG XUYÊN</a:t>
          </a:r>
        </a:p>
        <a:p>
          <a:pPr lvl="0" algn="ctr" defTabSz="977900">
            <a:lnSpc>
              <a:spcPct val="100000"/>
            </a:lnSpc>
            <a:spcBef>
              <a:spcPct val="0"/>
            </a:spcBef>
            <a:spcAft>
              <a:spcPct val="35000"/>
            </a:spcAft>
          </a:pPr>
          <a:r>
            <a:rPr lang="en-US" sz="2200" b="1" kern="1200" dirty="0">
              <a:solidFill>
                <a:srgbClr val="002060"/>
              </a:solidFill>
              <a:latin typeface="Arial" panose="020B0604020202020204" pitchFamily="34" charset="0"/>
              <a:cs typeface="Arial" panose="020B0604020202020204" pitchFamily="34" charset="0"/>
            </a:rPr>
            <a:t>(</a:t>
          </a:r>
          <a:r>
            <a:rPr lang="en-US" sz="2200" b="1" kern="1200" dirty="0" err="1">
              <a:solidFill>
                <a:srgbClr val="002060"/>
              </a:solidFill>
              <a:latin typeface="Arial" panose="020B0604020202020204" pitchFamily="34" charset="0"/>
              <a:cs typeface="Arial" panose="020B0604020202020204" pitchFamily="34" charset="0"/>
            </a:rPr>
            <a:t>Câu</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hỏi</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bài</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tập</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sản</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phẩm</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bảng</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kiểm</a:t>
          </a:r>
          <a:r>
            <a:rPr lang="en-US" sz="2200" b="1" kern="1200" dirty="0">
              <a:solidFill>
                <a:srgbClr val="002060"/>
              </a:solidFill>
              <a:latin typeface="Arial" panose="020B0604020202020204" pitchFamily="34" charset="0"/>
              <a:cs typeface="Arial" panose="020B0604020202020204" pitchFamily="34" charset="0"/>
            </a:rPr>
            <a:t>, rubrics,…)</a:t>
          </a:r>
        </a:p>
      </dsp:txBody>
      <dsp:txXfrm>
        <a:off x="351942" y="2366987"/>
        <a:ext cx="3138100" cy="1617222"/>
      </dsp:txXfrm>
    </dsp:sp>
    <dsp:sp modelId="{F1D4C444-0CD6-4145-91C3-A80CD95EBA91}">
      <dsp:nvSpPr>
        <dsp:cNvPr id="0" name=""/>
        <dsp:cNvSpPr/>
      </dsp:nvSpPr>
      <dsp:spPr>
        <a:xfrm>
          <a:off x="3840943" y="2031116"/>
          <a:ext cx="3238728" cy="171785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52F72C-6367-4282-B548-12067D743FD0}">
      <dsp:nvSpPr>
        <dsp:cNvPr id="0" name=""/>
        <dsp:cNvSpPr/>
      </dsp:nvSpPr>
      <dsp:spPr>
        <a:xfrm>
          <a:off x="4141529" y="2316673"/>
          <a:ext cx="3238728" cy="1717850"/>
        </a:xfrm>
        <a:prstGeom prst="roundRect">
          <a:avLst>
            <a:gd name="adj" fmla="val 10000"/>
          </a:avLst>
        </a:prstGeom>
        <a:solidFill>
          <a:schemeClr val="lt1">
            <a:alpha val="90000"/>
            <a:hueOff val="0"/>
            <a:satOff val="0"/>
            <a:lumOff val="0"/>
            <a:alphaOff val="0"/>
          </a:schemeClr>
        </a:solidFill>
        <a:ln w="4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100000"/>
            </a:lnSpc>
            <a:spcBef>
              <a:spcPct val="0"/>
            </a:spcBef>
            <a:spcAft>
              <a:spcPts val="0"/>
            </a:spcAft>
          </a:pPr>
          <a:r>
            <a:rPr lang="en-US" sz="2200" b="1" kern="1200" dirty="0">
              <a:solidFill>
                <a:srgbClr val="002060"/>
              </a:solidFill>
              <a:latin typeface="Arial" panose="020B0604020202020204" pitchFamily="34" charset="0"/>
              <a:cs typeface="Arial" panose="020B0604020202020204" pitchFamily="34" charset="0"/>
            </a:rPr>
            <a:t>ĐG ĐỊNH KÌ</a:t>
          </a:r>
        </a:p>
        <a:p>
          <a:pPr lvl="0" algn="ctr" defTabSz="977900">
            <a:lnSpc>
              <a:spcPct val="100000"/>
            </a:lnSpc>
            <a:spcBef>
              <a:spcPct val="0"/>
            </a:spcBef>
            <a:spcAft>
              <a:spcPts val="0"/>
            </a:spcAft>
          </a:pPr>
          <a:r>
            <a:rPr lang="en-US" sz="2200" b="1" kern="1200" dirty="0">
              <a:solidFill>
                <a:srgbClr val="002060"/>
              </a:solidFill>
              <a:latin typeface="Arial" panose="020B0604020202020204" pitchFamily="34" charset="0"/>
              <a:cs typeface="Arial" panose="020B0604020202020204" pitchFamily="34" charset="0"/>
            </a:rPr>
            <a:t>(</a:t>
          </a:r>
          <a:r>
            <a:rPr lang="en-US" sz="2200" b="1" kern="1200" dirty="0" err="1">
              <a:solidFill>
                <a:srgbClr val="002060"/>
              </a:solidFill>
              <a:latin typeface="Arial" panose="020B0604020202020204" pitchFamily="34" charset="0"/>
              <a:cs typeface="Arial" panose="020B0604020202020204" pitchFamily="34" charset="0"/>
            </a:rPr>
            <a:t>Bài</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kiểm</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tra</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bài</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luận</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bảng</a:t>
          </a:r>
          <a:r>
            <a:rPr lang="en-US" sz="2200" b="1" kern="1200" dirty="0">
              <a:solidFill>
                <a:srgbClr val="002060"/>
              </a:solidFill>
              <a:latin typeface="Arial" panose="020B0604020202020204" pitchFamily="34" charset="0"/>
              <a:cs typeface="Arial" panose="020B0604020202020204" pitchFamily="34" charset="0"/>
            </a:rPr>
            <a:t> </a:t>
          </a:r>
          <a:r>
            <a:rPr lang="en-US" sz="2200" b="1" kern="1200" dirty="0" err="1">
              <a:solidFill>
                <a:srgbClr val="002060"/>
              </a:solidFill>
              <a:latin typeface="Arial" panose="020B0604020202020204" pitchFamily="34" charset="0"/>
              <a:cs typeface="Arial" panose="020B0604020202020204" pitchFamily="34" charset="0"/>
            </a:rPr>
            <a:t>kiểm</a:t>
          </a:r>
          <a:r>
            <a:rPr lang="en-US" sz="2200" b="1" kern="1200" dirty="0">
              <a:solidFill>
                <a:srgbClr val="002060"/>
              </a:solidFill>
              <a:latin typeface="Arial" panose="020B0604020202020204" pitchFamily="34" charset="0"/>
              <a:cs typeface="Arial" panose="020B0604020202020204" pitchFamily="34" charset="0"/>
            </a:rPr>
            <a:t>, …)</a:t>
          </a:r>
        </a:p>
        <a:p>
          <a:pPr lvl="0" algn="ctr" defTabSz="977900">
            <a:lnSpc>
              <a:spcPct val="100000"/>
            </a:lnSpc>
            <a:spcBef>
              <a:spcPct val="0"/>
            </a:spcBef>
            <a:spcAft>
              <a:spcPct val="35000"/>
            </a:spcAft>
          </a:pPr>
          <a:endParaRPr lang="en-US" sz="2200" b="1" kern="1200" dirty="0">
            <a:solidFill>
              <a:srgbClr val="002060"/>
            </a:solidFill>
            <a:latin typeface="Arial" panose="020B0604020202020204" pitchFamily="34" charset="0"/>
            <a:cs typeface="Arial" panose="020B0604020202020204" pitchFamily="34" charset="0"/>
          </a:endParaRPr>
        </a:p>
      </dsp:txBody>
      <dsp:txXfrm>
        <a:off x="4191843" y="2366987"/>
        <a:ext cx="3138100" cy="1617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77E5C-2977-4ED2-BA1E-040368FCA304}">
      <dsp:nvSpPr>
        <dsp:cNvPr id="0" name=""/>
        <dsp:cNvSpPr/>
      </dsp:nvSpPr>
      <dsp:spPr>
        <a:xfrm>
          <a:off x="1427" y="0"/>
          <a:ext cx="3710604" cy="45359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s-ES_tradnl" sz="6300" b="1" kern="1200" dirty="0" smtClean="0">
              <a:solidFill>
                <a:srgbClr val="002060"/>
              </a:solidFill>
              <a:latin typeface="Times New Roman" panose="02020603050405020304" pitchFamily="18" charset="0"/>
            </a:rPr>
            <a:t>Mục </a:t>
          </a:r>
          <a:r>
            <a:rPr lang="es-ES_tradnl" sz="6300" b="1" kern="1200" dirty="0" err="1" smtClean="0">
              <a:solidFill>
                <a:srgbClr val="002060"/>
              </a:solidFill>
              <a:latin typeface="Times New Roman" panose="02020603050405020304" pitchFamily="18" charset="0"/>
            </a:rPr>
            <a:t>tiêu</a:t>
          </a:r>
          <a:r>
            <a:rPr lang="es-ES_tradnl" sz="6300" b="1" kern="1200" dirty="0" smtClean="0">
              <a:solidFill>
                <a:srgbClr val="002060"/>
              </a:solidFill>
              <a:latin typeface="Times New Roman" panose="02020603050405020304" pitchFamily="18" charset="0"/>
            </a:rPr>
            <a:t> </a:t>
          </a:r>
          <a:endParaRPr lang="en-US" sz="6300" b="1" kern="1200" dirty="0">
            <a:solidFill>
              <a:srgbClr val="002060"/>
            </a:solidFill>
          </a:endParaRPr>
        </a:p>
      </dsp:txBody>
      <dsp:txXfrm>
        <a:off x="1427" y="0"/>
        <a:ext cx="3710604" cy="1360779"/>
      </dsp:txXfrm>
    </dsp:sp>
    <dsp:sp modelId="{8748B159-BEDD-4807-8317-EF5241BE8725}">
      <dsp:nvSpPr>
        <dsp:cNvPr id="0" name=""/>
        <dsp:cNvSpPr/>
      </dsp:nvSpPr>
      <dsp:spPr>
        <a:xfrm>
          <a:off x="174311" y="1361125"/>
          <a:ext cx="3364835" cy="2947664"/>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s-ES_tradnl" sz="2800" kern="1200" dirty="0" smtClean="0">
              <a:latin typeface="Times New Roman" panose="02020603050405020304" pitchFamily="18" charset="0"/>
            </a:rPr>
            <a:t>Nhằm </a:t>
          </a:r>
          <a:r>
            <a:rPr lang="es-ES_tradnl" sz="2800" kern="1200" dirty="0" err="1" smtClean="0">
              <a:latin typeface="Times New Roman" panose="02020603050405020304" pitchFamily="18" charset="0"/>
            </a:rPr>
            <a:t>kiểm</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tra</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trí</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nhớ</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của</a:t>
          </a:r>
          <a:r>
            <a:rPr lang="es-ES_tradnl" sz="2800" kern="1200" dirty="0" smtClean="0">
              <a:latin typeface="Times New Roman" panose="02020603050405020304" pitchFamily="18" charset="0"/>
            </a:rPr>
            <a:t> HS </a:t>
          </a:r>
          <a:r>
            <a:rPr lang="es-ES_tradnl" sz="2800" kern="1200" dirty="0" err="1" smtClean="0">
              <a:latin typeface="Times New Roman" panose="02020603050405020304" pitchFamily="18" charset="0"/>
            </a:rPr>
            <a:t>về</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các</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dữ</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kiện</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số</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liệu</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tên</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người</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hoặc</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địa</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phương</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quy</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tắc</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khái</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niệm</a:t>
          </a:r>
          <a:r>
            <a:rPr lang="es-ES_tradnl" sz="2800" kern="1200" dirty="0" smtClean="0">
              <a:latin typeface="Times New Roman" panose="02020603050405020304" pitchFamily="18" charset="0"/>
            </a:rPr>
            <a:t>...</a:t>
          </a:r>
          <a:endParaRPr lang="en-US" sz="2800" kern="1200" dirty="0"/>
        </a:p>
      </dsp:txBody>
      <dsp:txXfrm>
        <a:off x="260645" y="1447459"/>
        <a:ext cx="3192167" cy="2774996"/>
      </dsp:txXfrm>
    </dsp:sp>
    <dsp:sp modelId="{347DAA91-A737-435C-B714-665E219DC263}">
      <dsp:nvSpPr>
        <dsp:cNvPr id="0" name=""/>
        <dsp:cNvSpPr/>
      </dsp:nvSpPr>
      <dsp:spPr>
        <a:xfrm>
          <a:off x="3990326" y="0"/>
          <a:ext cx="3710604" cy="45359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n-US" sz="6300" b="1" kern="1200" dirty="0" smtClean="0">
              <a:solidFill>
                <a:srgbClr val="002060"/>
              </a:solidFill>
              <a:latin typeface="Times New Roman" panose="02020603050405020304" pitchFamily="18" charset="0"/>
            </a:rPr>
            <a:t>Tác </a:t>
          </a:r>
          <a:r>
            <a:rPr lang="en-US" sz="6300" b="1" kern="1200" dirty="0" err="1" smtClean="0">
              <a:solidFill>
                <a:srgbClr val="002060"/>
              </a:solidFill>
              <a:latin typeface="Times New Roman" panose="02020603050405020304" pitchFamily="18" charset="0"/>
            </a:rPr>
            <a:t>dụng</a:t>
          </a:r>
          <a:r>
            <a:rPr lang="en-US" sz="6300" b="1" kern="1200" dirty="0" smtClean="0">
              <a:solidFill>
                <a:srgbClr val="002060"/>
              </a:solidFill>
              <a:latin typeface="Times New Roman" panose="02020603050405020304" pitchFamily="18" charset="0"/>
            </a:rPr>
            <a:t> </a:t>
          </a:r>
          <a:endParaRPr lang="en-US" sz="6300" b="1" kern="1200" dirty="0">
            <a:solidFill>
              <a:srgbClr val="002060"/>
            </a:solidFill>
          </a:endParaRPr>
        </a:p>
      </dsp:txBody>
      <dsp:txXfrm>
        <a:off x="3990326" y="0"/>
        <a:ext cx="3710604" cy="1360779"/>
      </dsp:txXfrm>
    </dsp:sp>
    <dsp:sp modelId="{66F9F8D3-5FDE-4087-8E28-601145EC9D11}">
      <dsp:nvSpPr>
        <dsp:cNvPr id="0" name=""/>
        <dsp:cNvSpPr/>
      </dsp:nvSpPr>
      <dsp:spPr>
        <a:xfrm>
          <a:off x="4153548" y="1362274"/>
          <a:ext cx="3384159" cy="2945366"/>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es-ES_tradnl" sz="3200" kern="1200" dirty="0" smtClean="0">
              <a:latin typeface="Times New Roman" panose="02020603050405020304" pitchFamily="18" charset="0"/>
            </a:rPr>
            <a:t>Ôn </a:t>
          </a:r>
          <a:r>
            <a:rPr lang="es-ES_tradnl" sz="3200" kern="1200" dirty="0" err="1" smtClean="0">
              <a:latin typeface="Times New Roman" panose="02020603050405020304" pitchFamily="18" charset="0"/>
            </a:rPr>
            <a:t>lại</a:t>
          </a:r>
          <a:r>
            <a:rPr lang="es-ES_tradnl" sz="3200" kern="1200" dirty="0" smtClean="0">
              <a:latin typeface="Times New Roman" panose="02020603050405020304" pitchFamily="18" charset="0"/>
            </a:rPr>
            <a:t> </a:t>
          </a:r>
          <a:r>
            <a:rPr lang="es-ES_tradnl" sz="3200" kern="1200" dirty="0" err="1" smtClean="0">
              <a:latin typeface="Times New Roman" panose="02020603050405020304" pitchFamily="18" charset="0"/>
            </a:rPr>
            <a:t>được</a:t>
          </a:r>
          <a:r>
            <a:rPr lang="es-ES_tradnl" sz="3200" kern="1200" dirty="0" smtClean="0">
              <a:latin typeface="Times New Roman" panose="02020603050405020304" pitchFamily="18" charset="0"/>
            </a:rPr>
            <a:t> </a:t>
          </a:r>
          <a:r>
            <a:rPr lang="es-ES_tradnl" sz="3200" kern="1200" dirty="0" err="1" smtClean="0">
              <a:latin typeface="Times New Roman" panose="02020603050405020304" pitchFamily="18" charset="0"/>
            </a:rPr>
            <a:t>những</a:t>
          </a:r>
          <a:r>
            <a:rPr lang="es-ES_tradnl" sz="3200" kern="1200" dirty="0" smtClean="0">
              <a:latin typeface="Times New Roman" panose="02020603050405020304" pitchFamily="18" charset="0"/>
            </a:rPr>
            <a:t> </a:t>
          </a:r>
          <a:r>
            <a:rPr lang="es-ES_tradnl" sz="3200" kern="1200" dirty="0" err="1" smtClean="0">
              <a:latin typeface="Times New Roman" panose="02020603050405020304" pitchFamily="18" charset="0"/>
            </a:rPr>
            <a:t>gì</a:t>
          </a:r>
          <a:r>
            <a:rPr lang="es-ES_tradnl" sz="3200" kern="1200" dirty="0" smtClean="0">
              <a:latin typeface="Times New Roman" panose="02020603050405020304" pitchFamily="18" charset="0"/>
            </a:rPr>
            <a:t> </a:t>
          </a:r>
          <a:r>
            <a:rPr lang="es-ES_tradnl" sz="3200" kern="1200" dirty="0" err="1" smtClean="0">
              <a:latin typeface="Times New Roman" panose="02020603050405020304" pitchFamily="18" charset="0"/>
            </a:rPr>
            <a:t>đã</a:t>
          </a:r>
          <a:r>
            <a:rPr lang="es-ES_tradnl" sz="3200" kern="1200" dirty="0" smtClean="0">
              <a:latin typeface="Times New Roman" panose="02020603050405020304" pitchFamily="18" charset="0"/>
            </a:rPr>
            <a:t> </a:t>
          </a:r>
          <a:r>
            <a:rPr lang="es-ES_tradnl" sz="3200" kern="1200" dirty="0" err="1" smtClean="0">
              <a:latin typeface="Times New Roman" panose="02020603050405020304" pitchFamily="18" charset="0"/>
            </a:rPr>
            <a:t>biết</a:t>
          </a:r>
          <a:r>
            <a:rPr lang="es-ES_tradnl" sz="3200" kern="1200" dirty="0" smtClean="0">
              <a:latin typeface="Times New Roman" panose="02020603050405020304" pitchFamily="18" charset="0"/>
            </a:rPr>
            <a:t>, </a:t>
          </a:r>
          <a:r>
            <a:rPr lang="es-ES_tradnl" sz="3200" kern="1200" dirty="0" err="1" smtClean="0">
              <a:latin typeface="Times New Roman" panose="02020603050405020304" pitchFamily="18" charset="0"/>
            </a:rPr>
            <a:t>đã</a:t>
          </a:r>
          <a:r>
            <a:rPr lang="es-ES_tradnl" sz="3200" kern="1200" dirty="0" smtClean="0">
              <a:latin typeface="Times New Roman" panose="02020603050405020304" pitchFamily="18" charset="0"/>
            </a:rPr>
            <a:t> </a:t>
          </a:r>
          <a:r>
            <a:rPr lang="es-ES_tradnl" sz="3200" kern="1200" dirty="0" err="1" smtClean="0">
              <a:latin typeface="Times New Roman" panose="02020603050405020304" pitchFamily="18" charset="0"/>
            </a:rPr>
            <a:t>trải</a:t>
          </a:r>
          <a:r>
            <a:rPr lang="es-ES_tradnl" sz="3200" kern="1200" dirty="0" smtClean="0">
              <a:latin typeface="Times New Roman" panose="02020603050405020304" pitchFamily="18" charset="0"/>
            </a:rPr>
            <a:t> qua</a:t>
          </a:r>
          <a:endParaRPr lang="en-US" sz="3200" kern="1200" dirty="0"/>
        </a:p>
      </dsp:txBody>
      <dsp:txXfrm>
        <a:off x="4239815" y="1448541"/>
        <a:ext cx="3211625" cy="2772832"/>
      </dsp:txXfrm>
    </dsp:sp>
    <dsp:sp modelId="{6ABBA5AC-52D0-4149-8AB8-0BE4B3A566ED}">
      <dsp:nvSpPr>
        <dsp:cNvPr id="0" name=""/>
        <dsp:cNvSpPr/>
      </dsp:nvSpPr>
      <dsp:spPr>
        <a:xfrm>
          <a:off x="7979225" y="0"/>
          <a:ext cx="3710604" cy="45359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0030" tIns="240030" rIns="240030" bIns="240030" numCol="1" spcCol="1270" anchor="ctr" anchorCtr="0">
          <a:noAutofit/>
        </a:bodyPr>
        <a:lstStyle/>
        <a:p>
          <a:pPr lvl="0" algn="ctr" defTabSz="2800350">
            <a:lnSpc>
              <a:spcPct val="90000"/>
            </a:lnSpc>
            <a:spcBef>
              <a:spcPct val="0"/>
            </a:spcBef>
            <a:spcAft>
              <a:spcPct val="35000"/>
            </a:spcAft>
          </a:pPr>
          <a:r>
            <a:rPr lang="es-ES_tradnl" sz="6300" b="1" kern="1200" dirty="0" err="1" smtClean="0">
              <a:solidFill>
                <a:srgbClr val="002060"/>
              </a:solidFill>
              <a:latin typeface="Times New Roman" panose="02020603050405020304" pitchFamily="18" charset="0"/>
            </a:rPr>
            <a:t>Ví</a:t>
          </a:r>
          <a:r>
            <a:rPr lang="es-ES_tradnl" sz="6300" b="1" kern="1200" dirty="0" smtClean="0">
              <a:solidFill>
                <a:srgbClr val="002060"/>
              </a:solidFill>
              <a:latin typeface="Times New Roman" panose="02020603050405020304" pitchFamily="18" charset="0"/>
            </a:rPr>
            <a:t> </a:t>
          </a:r>
          <a:r>
            <a:rPr lang="es-ES_tradnl" sz="6300" b="1" kern="1200" dirty="0" err="1" smtClean="0">
              <a:solidFill>
                <a:srgbClr val="002060"/>
              </a:solidFill>
              <a:latin typeface="Times New Roman" panose="02020603050405020304" pitchFamily="18" charset="0"/>
            </a:rPr>
            <a:t>dụ</a:t>
          </a:r>
          <a:endParaRPr lang="en-US" sz="6300" b="1" kern="1200" dirty="0">
            <a:solidFill>
              <a:srgbClr val="002060"/>
            </a:solidFill>
          </a:endParaRPr>
        </a:p>
      </dsp:txBody>
      <dsp:txXfrm>
        <a:off x="7979225" y="0"/>
        <a:ext cx="3710604" cy="1360779"/>
      </dsp:txXfrm>
    </dsp:sp>
    <dsp:sp modelId="{F7B0920D-8DAA-4EF7-B51D-E055A4788A44}">
      <dsp:nvSpPr>
        <dsp:cNvPr id="0" name=""/>
        <dsp:cNvSpPr/>
      </dsp:nvSpPr>
      <dsp:spPr>
        <a:xfrm>
          <a:off x="8148280" y="1361125"/>
          <a:ext cx="3372493" cy="2947664"/>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just" defTabSz="1244600">
            <a:lnSpc>
              <a:spcPct val="90000"/>
            </a:lnSpc>
            <a:spcBef>
              <a:spcPct val="0"/>
            </a:spcBef>
            <a:spcAft>
              <a:spcPct val="35000"/>
            </a:spcAft>
          </a:pPr>
          <a:r>
            <a:rPr lang="es-ES_tradnl" sz="2800" kern="1200" dirty="0" smtClean="0">
              <a:latin typeface="Times New Roman" panose="02020603050405020304" pitchFamily="18" charset="0"/>
            </a:rPr>
            <a:t>Sử </a:t>
          </a:r>
          <a:r>
            <a:rPr lang="es-ES_tradnl" sz="2800" kern="1200" dirty="0" err="1" smtClean="0">
              <a:latin typeface="Times New Roman" panose="02020603050405020304" pitchFamily="18" charset="0"/>
            </a:rPr>
            <a:t>dụng</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các</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từ</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cụm</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từ</a:t>
          </a:r>
          <a:r>
            <a:rPr lang="es-ES_tradnl" sz="2800" i="1" kern="1200" dirty="0" smtClean="0">
              <a:latin typeface="Times New Roman" panose="02020603050405020304" pitchFamily="18" charset="0"/>
            </a:rPr>
            <a:t> </a:t>
          </a:r>
          <a:r>
            <a:rPr lang="es-ES_tradnl" sz="2800" kern="1200" dirty="0" err="1" smtClean="0">
              <a:latin typeface="Times New Roman" panose="02020603050405020304" pitchFamily="18" charset="0"/>
            </a:rPr>
            <a:t>sau</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đây</a:t>
          </a:r>
          <a:r>
            <a:rPr lang="es-ES_tradnl" sz="2800" kern="1200" dirty="0" smtClean="0">
              <a:latin typeface="Times New Roman" panose="02020603050405020304" pitchFamily="18" charset="0"/>
            </a:rPr>
            <a:t> : </a:t>
          </a:r>
          <a:r>
            <a:rPr lang="es-ES_tradnl" sz="2800" kern="1200" dirty="0" err="1" smtClean="0">
              <a:latin typeface="Times New Roman" panose="02020603050405020304" pitchFamily="18" charset="0"/>
            </a:rPr>
            <a:t>Ai</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Cái</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gì</a:t>
          </a:r>
          <a:r>
            <a:rPr lang="es-ES_tradnl" sz="2800" kern="1200" dirty="0" smtClean="0">
              <a:latin typeface="Times New Roman" panose="02020603050405020304" pitchFamily="18" charset="0"/>
            </a:rPr>
            <a:t>...?  Ở </a:t>
          </a:r>
          <a:r>
            <a:rPr lang="es-ES_tradnl" sz="2800" kern="1200" dirty="0" err="1" smtClean="0">
              <a:latin typeface="Times New Roman" panose="02020603050405020304" pitchFamily="18" charset="0"/>
            </a:rPr>
            <a:t>đâu</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Thế</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nào</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Khi</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nào</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Hãy</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định</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nghĩa</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Hãy</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mô</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tả</a:t>
          </a:r>
          <a:r>
            <a:rPr lang="es-ES_tradnl" sz="2800" kern="1200" dirty="0" smtClean="0">
              <a:latin typeface="Times New Roman" panose="02020603050405020304" pitchFamily="18" charset="0"/>
            </a:rPr>
            <a:t> ...; </a:t>
          </a:r>
          <a:r>
            <a:rPr lang="es-ES_tradnl" sz="2800" kern="1200" dirty="0" err="1" smtClean="0">
              <a:latin typeface="Times New Roman" panose="02020603050405020304" pitchFamily="18" charset="0"/>
            </a:rPr>
            <a:t>Hãy</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kể</a:t>
          </a:r>
          <a:r>
            <a:rPr lang="es-ES_tradnl" sz="2800" kern="1200" dirty="0" smtClean="0">
              <a:latin typeface="Times New Roman" panose="02020603050405020304" pitchFamily="18" charset="0"/>
            </a:rPr>
            <a:t> </a:t>
          </a:r>
          <a:r>
            <a:rPr lang="es-ES_tradnl" sz="2800" kern="1200" dirty="0" err="1" smtClean="0">
              <a:latin typeface="Times New Roman" panose="02020603050405020304" pitchFamily="18" charset="0"/>
            </a:rPr>
            <a:t>lại</a:t>
          </a:r>
          <a:r>
            <a:rPr lang="es-ES_tradnl" sz="2800" kern="1200" dirty="0" smtClean="0">
              <a:latin typeface="Times New Roman" panose="02020603050405020304" pitchFamily="18" charset="0"/>
            </a:rPr>
            <a:t>....</a:t>
          </a:r>
          <a:endParaRPr lang="en-US" sz="2800" kern="1200" dirty="0"/>
        </a:p>
      </dsp:txBody>
      <dsp:txXfrm>
        <a:off x="8234614" y="1447459"/>
        <a:ext cx="3199825" cy="2774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77E5C-2977-4ED2-BA1E-040368FCA304}">
      <dsp:nvSpPr>
        <dsp:cNvPr id="0" name=""/>
        <dsp:cNvSpPr/>
      </dsp:nvSpPr>
      <dsp:spPr>
        <a:xfrm>
          <a:off x="1427" y="0"/>
          <a:ext cx="3710604" cy="47734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_tradnl" sz="4800" b="1" kern="1200" dirty="0" smtClean="0">
              <a:solidFill>
                <a:srgbClr val="002060"/>
              </a:solidFill>
              <a:latin typeface="Times New Roman" panose="02020603050405020304" pitchFamily="18" charset="0"/>
            </a:rPr>
            <a:t>Mục </a:t>
          </a:r>
          <a:r>
            <a:rPr lang="es-ES_tradnl" sz="4800" b="1" kern="1200" dirty="0" err="1" smtClean="0">
              <a:solidFill>
                <a:srgbClr val="002060"/>
              </a:solidFill>
              <a:latin typeface="Times New Roman" panose="02020603050405020304" pitchFamily="18" charset="0"/>
            </a:rPr>
            <a:t>tiêu</a:t>
          </a:r>
          <a:r>
            <a:rPr lang="es-ES_tradnl" sz="4800" b="1" kern="1200" dirty="0" smtClean="0">
              <a:solidFill>
                <a:srgbClr val="002060"/>
              </a:solidFill>
              <a:latin typeface="Times New Roman" panose="02020603050405020304" pitchFamily="18" charset="0"/>
            </a:rPr>
            <a:t> </a:t>
          </a:r>
          <a:endParaRPr lang="en-US" sz="4800" b="1" kern="1200" dirty="0">
            <a:solidFill>
              <a:srgbClr val="002060"/>
            </a:solidFill>
          </a:endParaRPr>
        </a:p>
      </dsp:txBody>
      <dsp:txXfrm>
        <a:off x="1427" y="0"/>
        <a:ext cx="3710604" cy="1432043"/>
      </dsp:txXfrm>
    </dsp:sp>
    <dsp:sp modelId="{8748B159-BEDD-4807-8317-EF5241BE8725}">
      <dsp:nvSpPr>
        <dsp:cNvPr id="0" name=""/>
        <dsp:cNvSpPr/>
      </dsp:nvSpPr>
      <dsp:spPr>
        <a:xfrm>
          <a:off x="158816" y="1433452"/>
          <a:ext cx="3395826" cy="3099941"/>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s-ES_tradnl" sz="3000" kern="1200" dirty="0" smtClean="0">
              <a:latin typeface="Times New Roman" panose="02020603050405020304" pitchFamily="18" charset="0"/>
            </a:rPr>
            <a:t>Nhằm</a:t>
          </a:r>
          <a:r>
            <a:rPr lang="en-US" sz="3000" kern="1200" dirty="0" smtClean="0">
              <a:latin typeface="Times New Roman" panose="02020603050405020304" pitchFamily="18" charset="0"/>
            </a:rPr>
            <a:t> kiểm </a:t>
          </a:r>
          <a:r>
            <a:rPr lang="en-US" sz="3000" kern="1200" dirty="0" err="1" smtClean="0">
              <a:latin typeface="Times New Roman" panose="02020603050405020304" pitchFamily="18" charset="0"/>
            </a:rPr>
            <a:t>tra</a:t>
          </a:r>
          <a:r>
            <a:rPr lang="en-US" sz="3000" kern="1200" dirty="0" smtClean="0">
              <a:latin typeface="Times New Roman" panose="02020603050405020304" pitchFamily="18" charset="0"/>
            </a:rPr>
            <a:t> HS </a:t>
          </a:r>
          <a:r>
            <a:rPr lang="en-US" sz="3000" kern="1200" dirty="0" err="1" smtClean="0">
              <a:latin typeface="Times New Roman" panose="02020603050405020304" pitchFamily="18" charset="0"/>
            </a:rPr>
            <a:t>cách</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liên</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hệ</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kết</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nối</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các</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dữ</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kiện</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số</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liệu</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các</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đặc</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điểm</a:t>
          </a:r>
          <a:r>
            <a:rPr lang="en-US" sz="3000" kern="1200" dirty="0" smtClean="0">
              <a:latin typeface="Times New Roman" panose="02020603050405020304" pitchFamily="18" charset="0"/>
            </a:rPr>
            <a:t> ... </a:t>
          </a:r>
          <a:r>
            <a:rPr lang="en-US" sz="3000" kern="1200" dirty="0" err="1" smtClean="0">
              <a:latin typeface="Times New Roman" panose="02020603050405020304" pitchFamily="18" charset="0"/>
            </a:rPr>
            <a:t>khi</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tiếp</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nhận</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thông</a:t>
          </a:r>
          <a:r>
            <a:rPr lang="en-US" sz="3000" kern="1200" dirty="0" smtClean="0">
              <a:latin typeface="Times New Roman" panose="02020603050405020304" pitchFamily="18" charset="0"/>
            </a:rPr>
            <a:t> tin</a:t>
          </a:r>
          <a:endParaRPr lang="en-US" sz="3000" kern="1200" dirty="0"/>
        </a:p>
      </dsp:txBody>
      <dsp:txXfrm>
        <a:off x="249610" y="1524246"/>
        <a:ext cx="3214238" cy="2918353"/>
      </dsp:txXfrm>
    </dsp:sp>
    <dsp:sp modelId="{347DAA91-A737-435C-B714-665E219DC263}">
      <dsp:nvSpPr>
        <dsp:cNvPr id="0" name=""/>
        <dsp:cNvSpPr/>
      </dsp:nvSpPr>
      <dsp:spPr>
        <a:xfrm>
          <a:off x="3990326" y="0"/>
          <a:ext cx="3710604" cy="47734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solidFill>
                <a:srgbClr val="002060"/>
              </a:solidFill>
              <a:latin typeface="Times New Roman" panose="02020603050405020304" pitchFamily="18" charset="0"/>
            </a:rPr>
            <a:t>Tác </a:t>
          </a:r>
          <a:r>
            <a:rPr lang="en-US" sz="4400" b="1" kern="1200" dirty="0" err="1" smtClean="0">
              <a:solidFill>
                <a:srgbClr val="002060"/>
              </a:solidFill>
              <a:latin typeface="Times New Roman" panose="02020603050405020304" pitchFamily="18" charset="0"/>
            </a:rPr>
            <a:t>dụng</a:t>
          </a:r>
          <a:r>
            <a:rPr lang="en-US" sz="4400" b="1" kern="1200" dirty="0" smtClean="0">
              <a:solidFill>
                <a:srgbClr val="002060"/>
              </a:solidFill>
              <a:latin typeface="Times New Roman" panose="02020603050405020304" pitchFamily="18" charset="0"/>
            </a:rPr>
            <a:t> </a:t>
          </a:r>
          <a:endParaRPr lang="en-US" sz="4400" b="1" kern="1200" dirty="0">
            <a:solidFill>
              <a:srgbClr val="002060"/>
            </a:solidFill>
          </a:endParaRPr>
        </a:p>
      </dsp:txBody>
      <dsp:txXfrm>
        <a:off x="3990326" y="0"/>
        <a:ext cx="3710604" cy="1432043"/>
      </dsp:txXfrm>
    </dsp:sp>
    <dsp:sp modelId="{66F9F8D3-5FDE-4087-8E28-601145EC9D11}">
      <dsp:nvSpPr>
        <dsp:cNvPr id="0" name=""/>
        <dsp:cNvSpPr/>
      </dsp:nvSpPr>
      <dsp:spPr>
        <a:xfrm>
          <a:off x="4138053" y="1432644"/>
          <a:ext cx="3415150" cy="3101557"/>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Giúp</a:t>
          </a:r>
          <a:r>
            <a:rPr lang="en-US" sz="2800" kern="1200" dirty="0" smtClean="0">
              <a:latin typeface="Times New Roman" panose="02020603050405020304" pitchFamily="18" charset="0"/>
            </a:rPr>
            <a:t> HS có </a:t>
          </a:r>
          <a:r>
            <a:rPr lang="en-US" sz="2800" kern="1200" dirty="0" err="1" smtClean="0">
              <a:latin typeface="Times New Roman" panose="02020603050405020304" pitchFamily="18" charset="0"/>
            </a:rPr>
            <a:t>khả</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năng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nêu</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ra</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được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những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yếu</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tố</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cơ</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bản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trong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bài</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học</a:t>
          </a:r>
          <a:r>
            <a:rPr lang="en-US" sz="2800" kern="1200" dirty="0" smtClean="0">
              <a:latin typeface="Times New Roman" panose="02020603050405020304" pitchFamily="18" charset="0"/>
            </a:rPr>
            <a:t>.</a:t>
          </a:r>
        </a:p>
        <a:p>
          <a:pPr lvl="0" algn="ctr" defTabSz="1244600">
            <a:lnSpc>
              <a:spcPct val="90000"/>
            </a:lnSpc>
            <a:spcBef>
              <a:spcPct val="0"/>
            </a:spcBef>
            <a:spcAft>
              <a:spcPct val="35000"/>
            </a:spcAft>
          </a:pPr>
          <a:r>
            <a:rPr lang="en-US" sz="2800" kern="1200" dirty="0" smtClean="0">
              <a:latin typeface="Times New Roman" panose="02020603050405020304" pitchFamily="18" charset="0"/>
            </a:rPr>
            <a:t>- Biết </a:t>
          </a:r>
          <a:r>
            <a:rPr lang="en-US" sz="2800" kern="1200" dirty="0" err="1" smtClean="0">
              <a:latin typeface="Times New Roman" panose="02020603050405020304" pitchFamily="18" charset="0"/>
            </a:rPr>
            <a:t>cách</a:t>
          </a:r>
          <a:r>
            <a:rPr lang="en-US" sz="2800" kern="1200" dirty="0" smtClean="0">
              <a:latin typeface="Times New Roman" panose="02020603050405020304" pitchFamily="18" charset="0"/>
            </a:rPr>
            <a:t> so </a:t>
          </a:r>
          <a:r>
            <a:rPr lang="en-US" sz="2800" kern="1200" dirty="0" err="1" smtClean="0">
              <a:latin typeface="Times New Roman" panose="02020603050405020304" pitchFamily="18" charset="0"/>
            </a:rPr>
            <a:t>sánh</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các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yếu</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tố</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các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sự</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kiện</a:t>
          </a:r>
          <a:r>
            <a:rPr lang="en-US" sz="2800" kern="1200" dirty="0" smtClean="0">
              <a:latin typeface="Times New Roman" panose="02020603050405020304" pitchFamily="18" charset="0"/>
            </a:rPr>
            <a:t> ... </a:t>
          </a:r>
          <a:r>
            <a:rPr lang="en-US" sz="2800" kern="1200" dirty="0" err="1" smtClean="0">
              <a:latin typeface="Times New Roman" panose="02020603050405020304" pitchFamily="18" charset="0"/>
            </a:rPr>
            <a:t>trong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bài</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học</a:t>
          </a:r>
          <a:endParaRPr lang="en-US" sz="2800" kern="1200" dirty="0"/>
        </a:p>
      </dsp:txBody>
      <dsp:txXfrm>
        <a:off x="4228895" y="1523486"/>
        <a:ext cx="3233466" cy="2919873"/>
      </dsp:txXfrm>
    </dsp:sp>
    <dsp:sp modelId="{6ABBA5AC-52D0-4149-8AB8-0BE4B3A566ED}">
      <dsp:nvSpPr>
        <dsp:cNvPr id="0" name=""/>
        <dsp:cNvSpPr/>
      </dsp:nvSpPr>
      <dsp:spPr>
        <a:xfrm>
          <a:off x="7979225" y="0"/>
          <a:ext cx="3710604" cy="47734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_tradnl" sz="4800" b="1" kern="1200" dirty="0" err="1" smtClean="0">
              <a:solidFill>
                <a:srgbClr val="002060"/>
              </a:solidFill>
              <a:latin typeface="Times New Roman" panose="02020603050405020304" pitchFamily="18" charset="0"/>
            </a:rPr>
            <a:t>Ví</a:t>
          </a:r>
          <a:r>
            <a:rPr lang="es-ES_tradnl" sz="4800" b="1" kern="1200" dirty="0" smtClean="0">
              <a:solidFill>
                <a:srgbClr val="002060"/>
              </a:solidFill>
              <a:latin typeface="Times New Roman" panose="02020603050405020304" pitchFamily="18" charset="0"/>
            </a:rPr>
            <a:t> </a:t>
          </a:r>
          <a:r>
            <a:rPr lang="es-ES_tradnl" sz="4800" b="1" kern="1200" dirty="0" err="1" smtClean="0">
              <a:solidFill>
                <a:srgbClr val="002060"/>
              </a:solidFill>
              <a:latin typeface="Times New Roman" panose="02020603050405020304" pitchFamily="18" charset="0"/>
            </a:rPr>
            <a:t>dụ</a:t>
          </a:r>
          <a:endParaRPr lang="en-US" sz="4800" b="1" kern="1200" dirty="0">
            <a:solidFill>
              <a:srgbClr val="002060"/>
            </a:solidFill>
          </a:endParaRPr>
        </a:p>
      </dsp:txBody>
      <dsp:txXfrm>
        <a:off x="7979225" y="0"/>
        <a:ext cx="3710604" cy="1432043"/>
      </dsp:txXfrm>
    </dsp:sp>
    <dsp:sp modelId="{F7B0920D-8DAA-4EF7-B51D-E055A4788A44}">
      <dsp:nvSpPr>
        <dsp:cNvPr id="0" name=""/>
        <dsp:cNvSpPr/>
      </dsp:nvSpPr>
      <dsp:spPr>
        <a:xfrm>
          <a:off x="8163776" y="1432350"/>
          <a:ext cx="3341502" cy="3102144"/>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lvl="0" algn="ctr" defTabSz="1333500">
            <a:lnSpc>
              <a:spcPct val="90000"/>
            </a:lnSpc>
            <a:spcBef>
              <a:spcPct val="0"/>
            </a:spcBef>
            <a:spcAft>
              <a:spcPct val="35000"/>
            </a:spcAft>
          </a:pPr>
          <a:r>
            <a:rPr lang="en-US" sz="3000" kern="1200" dirty="0" smtClean="0">
              <a:latin typeface="Times New Roman" panose="02020603050405020304" pitchFamily="18" charset="0"/>
            </a:rPr>
            <a:t>Có </a:t>
          </a:r>
          <a:r>
            <a:rPr lang="en-US" sz="3000" kern="1200" dirty="0" err="1" smtClean="0">
              <a:latin typeface="Times New Roman" panose="02020603050405020304" pitchFamily="18" charset="0"/>
            </a:rPr>
            <a:t>thể</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sử</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dụng</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các</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cụm</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từ</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sau</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đây</a:t>
          </a:r>
          <a:r>
            <a:rPr lang="en-US" sz="3000" kern="1200" dirty="0" smtClean="0">
              <a:latin typeface="Times New Roman" panose="02020603050405020304" pitchFamily="18" charset="0"/>
            </a:rPr>
            <a:t> : </a:t>
          </a:r>
          <a:r>
            <a:rPr lang="en-US" sz="3000" kern="1200" dirty="0" err="1" smtClean="0">
              <a:latin typeface="Times New Roman" panose="02020603050405020304" pitchFamily="18" charset="0"/>
            </a:rPr>
            <a:t>Hãy</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mô</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tả</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Hãy</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trình</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bày</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Vì</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sao</a:t>
          </a:r>
          <a:r>
            <a:rPr lang="en-US" sz="3000" kern="1200" dirty="0" smtClean="0">
              <a:latin typeface="Times New Roman" panose="02020603050405020304" pitchFamily="18" charset="0"/>
            </a:rPr>
            <a:t> ...?  </a:t>
          </a:r>
          <a:r>
            <a:rPr lang="en-US" sz="3000" kern="1200" dirty="0" err="1" smtClean="0">
              <a:latin typeface="Times New Roman" panose="02020603050405020304" pitchFamily="18" charset="0"/>
            </a:rPr>
            <a:t>Giải</a:t>
          </a:r>
          <a:r>
            <a:rPr lang="en-US" sz="3000" kern="1200" dirty="0" smtClean="0">
              <a:latin typeface="Times New Roman" panose="02020603050405020304" pitchFamily="18" charset="0"/>
            </a:rPr>
            <a:t> </a:t>
          </a:r>
          <a:r>
            <a:rPr lang="en-US" sz="3000" kern="1200" dirty="0" err="1" smtClean="0">
              <a:latin typeface="Times New Roman" panose="02020603050405020304" pitchFamily="18" charset="0"/>
            </a:rPr>
            <a:t>thích</a:t>
          </a:r>
          <a:r>
            <a:rPr lang="en-US" sz="3000" kern="1200" dirty="0" smtClean="0">
              <a:latin typeface="Times New Roman" panose="02020603050405020304" pitchFamily="18" charset="0"/>
            </a:rPr>
            <a:t>....? </a:t>
          </a:r>
          <a:endParaRPr lang="en-US" sz="3000" kern="1200" dirty="0"/>
        </a:p>
      </dsp:txBody>
      <dsp:txXfrm>
        <a:off x="8254635" y="1523209"/>
        <a:ext cx="3159784" cy="29204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77E5C-2977-4ED2-BA1E-040368FCA304}">
      <dsp:nvSpPr>
        <dsp:cNvPr id="0" name=""/>
        <dsp:cNvSpPr/>
      </dsp:nvSpPr>
      <dsp:spPr>
        <a:xfrm>
          <a:off x="1427" y="0"/>
          <a:ext cx="3710604" cy="47164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_tradnl" sz="4800" b="1" kern="1200" dirty="0" smtClean="0">
              <a:solidFill>
                <a:srgbClr val="002060"/>
              </a:solidFill>
              <a:latin typeface="Times New Roman" panose="02020603050405020304" pitchFamily="18" charset="0"/>
            </a:rPr>
            <a:t>Mục </a:t>
          </a:r>
          <a:r>
            <a:rPr lang="es-ES_tradnl" sz="4800" b="1" kern="1200" dirty="0" err="1" smtClean="0">
              <a:solidFill>
                <a:srgbClr val="002060"/>
              </a:solidFill>
              <a:latin typeface="Times New Roman" panose="02020603050405020304" pitchFamily="18" charset="0"/>
            </a:rPr>
            <a:t>tiêu</a:t>
          </a:r>
          <a:r>
            <a:rPr lang="es-ES_tradnl" sz="4800" b="1" kern="1200" dirty="0" smtClean="0">
              <a:solidFill>
                <a:srgbClr val="002060"/>
              </a:solidFill>
              <a:latin typeface="Times New Roman" panose="02020603050405020304" pitchFamily="18" charset="0"/>
            </a:rPr>
            <a:t> </a:t>
          </a:r>
          <a:endParaRPr lang="en-US" sz="4800" b="1" kern="1200" dirty="0">
            <a:solidFill>
              <a:srgbClr val="002060"/>
            </a:solidFill>
          </a:endParaRPr>
        </a:p>
      </dsp:txBody>
      <dsp:txXfrm>
        <a:off x="1427" y="0"/>
        <a:ext cx="3710604" cy="1414939"/>
      </dsp:txXfrm>
    </dsp:sp>
    <dsp:sp modelId="{8748B159-BEDD-4807-8317-EF5241BE8725}">
      <dsp:nvSpPr>
        <dsp:cNvPr id="0" name=""/>
        <dsp:cNvSpPr/>
      </dsp:nvSpPr>
      <dsp:spPr>
        <a:xfrm>
          <a:off x="118771" y="1415399"/>
          <a:ext cx="3475915" cy="3064783"/>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rPr>
            <a:t>Nhằm kiểm </a:t>
          </a:r>
          <a:r>
            <a:rPr lang="en-US" sz="2800" kern="1200" dirty="0" err="1" smtClean="0">
              <a:latin typeface="Times New Roman" panose="02020603050405020304" pitchFamily="18" charset="0"/>
            </a:rPr>
            <a:t>tra</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khả</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năng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áp</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dụng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những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thông</a:t>
          </a:r>
          <a:r>
            <a:rPr lang="en-US" sz="2800" kern="1200" dirty="0" smtClean="0">
              <a:latin typeface="Times New Roman" panose="02020603050405020304" pitchFamily="18" charset="0"/>
            </a:rPr>
            <a:t> tin </a:t>
          </a:r>
          <a:r>
            <a:rPr lang="en-US" sz="2800" kern="1200" dirty="0" err="1" smtClean="0">
              <a:latin typeface="Times New Roman" panose="02020603050405020304" pitchFamily="18" charset="0"/>
            </a:rPr>
            <a:t>đã</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thu</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được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vào</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tình</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huống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mới</a:t>
          </a:r>
          <a:r>
            <a:rPr lang="en-US" sz="2800" kern="1200" dirty="0" smtClean="0">
              <a:latin typeface="Times New Roman" panose="02020603050405020304" pitchFamily="18" charset="0"/>
            </a:rPr>
            <a:t>.</a:t>
          </a:r>
          <a:endParaRPr lang="en-US" sz="2800" kern="1200" dirty="0"/>
        </a:p>
      </dsp:txBody>
      <dsp:txXfrm>
        <a:off x="208535" y="1505163"/>
        <a:ext cx="3296387" cy="2885255"/>
      </dsp:txXfrm>
    </dsp:sp>
    <dsp:sp modelId="{347DAA91-A737-435C-B714-665E219DC263}">
      <dsp:nvSpPr>
        <dsp:cNvPr id="0" name=""/>
        <dsp:cNvSpPr/>
      </dsp:nvSpPr>
      <dsp:spPr>
        <a:xfrm>
          <a:off x="3990326" y="0"/>
          <a:ext cx="3710604" cy="47164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smtClean="0">
              <a:solidFill>
                <a:srgbClr val="002060"/>
              </a:solidFill>
              <a:latin typeface="Times New Roman" panose="02020603050405020304" pitchFamily="18" charset="0"/>
            </a:rPr>
            <a:t>Tác </a:t>
          </a:r>
          <a:r>
            <a:rPr lang="en-US" sz="4800" b="1" kern="1200" dirty="0" err="1" smtClean="0">
              <a:solidFill>
                <a:srgbClr val="002060"/>
              </a:solidFill>
              <a:latin typeface="Times New Roman" panose="02020603050405020304" pitchFamily="18" charset="0"/>
            </a:rPr>
            <a:t>dụng</a:t>
          </a:r>
          <a:r>
            <a:rPr lang="en-US" sz="4800" b="1" kern="1200" dirty="0" smtClean="0">
              <a:solidFill>
                <a:srgbClr val="002060"/>
              </a:solidFill>
              <a:latin typeface="Times New Roman" panose="02020603050405020304" pitchFamily="18" charset="0"/>
            </a:rPr>
            <a:t> </a:t>
          </a:r>
          <a:endParaRPr lang="en-US" sz="4800" b="1" kern="1200" dirty="0">
            <a:solidFill>
              <a:srgbClr val="002060"/>
            </a:solidFill>
          </a:endParaRPr>
        </a:p>
      </dsp:txBody>
      <dsp:txXfrm>
        <a:off x="3990326" y="0"/>
        <a:ext cx="3710604" cy="1414939"/>
      </dsp:txXfrm>
    </dsp:sp>
    <dsp:sp modelId="{66F9F8D3-5FDE-4087-8E28-601145EC9D11}">
      <dsp:nvSpPr>
        <dsp:cNvPr id="0" name=""/>
        <dsp:cNvSpPr/>
      </dsp:nvSpPr>
      <dsp:spPr>
        <a:xfrm>
          <a:off x="4128999" y="1416307"/>
          <a:ext cx="3433258" cy="3062965"/>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Giúp</a:t>
          </a:r>
          <a:r>
            <a:rPr lang="en-US" sz="2400" kern="1200" dirty="0" smtClean="0">
              <a:latin typeface="Times New Roman" panose="02020603050405020304" pitchFamily="18" charset="0"/>
            </a:rPr>
            <a:t> HS </a:t>
          </a:r>
          <a:r>
            <a:rPr lang="en-US" sz="2400" kern="1200" dirty="0" err="1" smtClean="0">
              <a:latin typeface="Times New Roman" panose="02020603050405020304" pitchFamily="18" charset="0"/>
            </a:rPr>
            <a:t>hiểu</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được</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nội</a:t>
          </a:r>
          <a:r>
            <a:rPr lang="en-US" sz="2400" kern="1200" dirty="0" smtClean="0">
              <a:latin typeface="Times New Roman" panose="02020603050405020304" pitchFamily="18" charset="0"/>
            </a:rPr>
            <a:t> dung </a:t>
          </a:r>
          <a:r>
            <a:rPr lang="en-US" sz="2400" kern="1200" dirty="0" err="1" smtClean="0">
              <a:latin typeface="Times New Roman" panose="02020603050405020304" pitchFamily="18" charset="0"/>
            </a:rPr>
            <a:t>kiến</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thức</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các</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khái</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niệm</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định</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luật</a:t>
          </a:r>
          <a:r>
            <a:rPr lang="en-US" sz="2400" kern="1200" dirty="0" smtClean="0">
              <a:latin typeface="Times New Roman" panose="02020603050405020304" pitchFamily="18" charset="0"/>
            </a:rPr>
            <a:t>.</a:t>
          </a:r>
        </a:p>
        <a:p>
          <a:pPr lvl="0" algn="ctr" defTabSz="1066800">
            <a:lnSpc>
              <a:spcPct val="90000"/>
            </a:lnSpc>
            <a:spcBef>
              <a:spcPct val="0"/>
            </a:spcBef>
            <a:spcAft>
              <a:spcPct val="35000"/>
            </a:spcAft>
          </a:pPr>
          <a:r>
            <a:rPr lang="en-US" sz="2400" kern="1200" dirty="0" smtClean="0">
              <a:latin typeface="Times New Roman" panose="02020603050405020304" pitchFamily="18" charset="0"/>
            </a:rPr>
            <a:t>- Biết </a:t>
          </a:r>
          <a:r>
            <a:rPr lang="en-US" sz="2400" kern="1200" dirty="0" err="1" smtClean="0">
              <a:latin typeface="Times New Roman" panose="02020603050405020304" pitchFamily="18" charset="0"/>
            </a:rPr>
            <a:t>cách</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lựa</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chọn</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nhiều</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phương</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pháp</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để</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giải</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quyết</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vấn</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đề</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trong</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cuộc</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sống</a:t>
          </a:r>
          <a:endParaRPr lang="en-US" sz="2400" kern="1200" dirty="0"/>
        </a:p>
      </dsp:txBody>
      <dsp:txXfrm>
        <a:off x="4218710" y="1506018"/>
        <a:ext cx="3253836" cy="2883543"/>
      </dsp:txXfrm>
    </dsp:sp>
    <dsp:sp modelId="{6ABBA5AC-52D0-4149-8AB8-0BE4B3A566ED}">
      <dsp:nvSpPr>
        <dsp:cNvPr id="0" name=""/>
        <dsp:cNvSpPr/>
      </dsp:nvSpPr>
      <dsp:spPr>
        <a:xfrm>
          <a:off x="7979225" y="0"/>
          <a:ext cx="3710604" cy="47164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_tradnl" sz="4800" b="1" kern="1200" dirty="0" err="1" smtClean="0">
              <a:solidFill>
                <a:srgbClr val="002060"/>
              </a:solidFill>
              <a:latin typeface="Times New Roman" panose="02020603050405020304" pitchFamily="18" charset="0"/>
            </a:rPr>
            <a:t>Ví</a:t>
          </a:r>
          <a:r>
            <a:rPr lang="es-ES_tradnl" sz="4800" b="1" kern="1200" dirty="0" smtClean="0">
              <a:solidFill>
                <a:srgbClr val="002060"/>
              </a:solidFill>
              <a:latin typeface="Times New Roman" panose="02020603050405020304" pitchFamily="18" charset="0"/>
            </a:rPr>
            <a:t> </a:t>
          </a:r>
          <a:r>
            <a:rPr lang="es-ES_tradnl" sz="4800" b="1" kern="1200" dirty="0" err="1" smtClean="0">
              <a:solidFill>
                <a:srgbClr val="002060"/>
              </a:solidFill>
              <a:latin typeface="Times New Roman" panose="02020603050405020304" pitchFamily="18" charset="0"/>
            </a:rPr>
            <a:t>dụ</a:t>
          </a:r>
          <a:endParaRPr lang="en-US" sz="4800" b="1" kern="1200" dirty="0">
            <a:solidFill>
              <a:srgbClr val="002060"/>
            </a:solidFill>
          </a:endParaRPr>
        </a:p>
      </dsp:txBody>
      <dsp:txXfrm>
        <a:off x="7979225" y="0"/>
        <a:ext cx="3710604" cy="1414939"/>
      </dsp:txXfrm>
    </dsp:sp>
    <dsp:sp modelId="{F7B0920D-8DAA-4EF7-B51D-E055A4788A44}">
      <dsp:nvSpPr>
        <dsp:cNvPr id="0" name=""/>
        <dsp:cNvSpPr/>
      </dsp:nvSpPr>
      <dsp:spPr>
        <a:xfrm>
          <a:off x="8123731" y="1415399"/>
          <a:ext cx="3421592" cy="3064783"/>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l" defTabSz="1422400">
            <a:lnSpc>
              <a:spcPct val="90000"/>
            </a:lnSpc>
            <a:spcBef>
              <a:spcPct val="0"/>
            </a:spcBef>
            <a:spcAft>
              <a:spcPct val="35000"/>
            </a:spcAft>
          </a:pPr>
          <a:r>
            <a:rPr lang="en-US" sz="3200" kern="1200" dirty="0" err="1" smtClean="0">
              <a:solidFill>
                <a:schemeClr val="bg1"/>
              </a:solidFill>
              <a:latin typeface="Times New Roman" panose="02020603050405020304" pitchFamily="18" charset="0"/>
              <a:cs typeface="Times New Roman" panose="02020603050405020304" pitchFamily="18" charset="0"/>
            </a:rPr>
            <a:t>Điểm</a:t>
          </a:r>
          <a:r>
            <a:rPr lang="en-US" sz="3200" kern="1200" dirty="0" smtClean="0">
              <a:solidFill>
                <a:schemeClr val="bg1"/>
              </a:solidFill>
              <a:latin typeface="Times New Roman" panose="02020603050405020304" pitchFamily="18" charset="0"/>
              <a:cs typeface="Times New Roman" panose="02020603050405020304" pitchFamily="18" charset="0"/>
            </a:rPr>
            <a:t> </a:t>
          </a:r>
          <a:r>
            <a:rPr lang="en-US" sz="3200" kern="1200" dirty="0" err="1" smtClean="0">
              <a:solidFill>
                <a:schemeClr val="bg1"/>
              </a:solidFill>
              <a:latin typeface="Times New Roman" panose="02020603050405020304" pitchFamily="18" charset="0"/>
              <a:cs typeface="Times New Roman" panose="02020603050405020304" pitchFamily="18" charset="0"/>
            </a:rPr>
            <a:t>khác</a:t>
          </a:r>
          <a:r>
            <a:rPr lang="en-US" sz="3200" kern="1200" dirty="0" smtClean="0">
              <a:solidFill>
                <a:schemeClr val="bg1"/>
              </a:solidFill>
              <a:latin typeface="Times New Roman" panose="02020603050405020304" pitchFamily="18" charset="0"/>
              <a:cs typeface="Times New Roman" panose="02020603050405020304" pitchFamily="18" charset="0"/>
            </a:rPr>
            <a:t> </a:t>
          </a:r>
          <a:r>
            <a:rPr lang="en-US" sz="3200" kern="1200" dirty="0" err="1" smtClean="0">
              <a:solidFill>
                <a:schemeClr val="bg1"/>
              </a:solidFill>
              <a:latin typeface="Times New Roman" panose="02020603050405020304" pitchFamily="18" charset="0"/>
              <a:cs typeface="Times New Roman" panose="02020603050405020304" pitchFamily="18" charset="0"/>
            </a:rPr>
            <a:t>nhau</a:t>
          </a:r>
          <a:r>
            <a:rPr lang="en-US" sz="3200" kern="1200" dirty="0" smtClean="0">
              <a:solidFill>
                <a:schemeClr val="bg1"/>
              </a:solidFill>
              <a:latin typeface="Times New Roman" panose="02020603050405020304" pitchFamily="18" charset="0"/>
              <a:cs typeface="Times New Roman" panose="02020603050405020304" pitchFamily="18" charset="0"/>
            </a:rPr>
            <a:t> </a:t>
          </a:r>
          <a:r>
            <a:rPr lang="en-US" sz="3200" kern="1200" dirty="0" err="1" smtClean="0">
              <a:solidFill>
                <a:schemeClr val="bg1"/>
              </a:solidFill>
              <a:latin typeface="Times New Roman" panose="02020603050405020304" pitchFamily="18" charset="0"/>
              <a:cs typeface="Times New Roman" panose="02020603050405020304" pitchFamily="18" charset="0"/>
            </a:rPr>
            <a:t>giữa</a:t>
          </a:r>
          <a:r>
            <a:rPr lang="en-US" sz="3200" kern="1200" dirty="0" smtClean="0">
              <a:solidFill>
                <a:schemeClr val="bg1"/>
              </a:solidFill>
              <a:latin typeface="Times New Roman" panose="02020603050405020304" pitchFamily="18" charset="0"/>
              <a:cs typeface="Times New Roman" panose="02020603050405020304" pitchFamily="18" charset="0"/>
            </a:rPr>
            <a:t> ….</a:t>
          </a:r>
          <a:r>
            <a:rPr lang="en-US" sz="3200" kern="1200" dirty="0" err="1" smtClean="0">
              <a:solidFill>
                <a:schemeClr val="bg1"/>
              </a:solidFill>
              <a:latin typeface="Times New Roman" panose="02020603050405020304" pitchFamily="18" charset="0"/>
              <a:cs typeface="Times New Roman" panose="02020603050405020304" pitchFamily="18" charset="0"/>
            </a:rPr>
            <a:t>là</a:t>
          </a:r>
          <a:r>
            <a:rPr lang="en-US" sz="3200" kern="1200" dirty="0" smtClean="0">
              <a:solidFill>
                <a:schemeClr val="bg1"/>
              </a:solidFill>
              <a:latin typeface="Times New Roman" panose="02020603050405020304" pitchFamily="18" charset="0"/>
              <a:cs typeface="Times New Roman" panose="02020603050405020304" pitchFamily="18" charset="0"/>
            </a:rPr>
            <a:t> </a:t>
          </a:r>
          <a:r>
            <a:rPr lang="en-US" sz="3200" kern="1200" dirty="0" err="1" smtClean="0">
              <a:solidFill>
                <a:schemeClr val="bg1"/>
              </a:solidFill>
              <a:latin typeface="Times New Roman" panose="02020603050405020304" pitchFamily="18" charset="0"/>
              <a:cs typeface="Times New Roman" panose="02020603050405020304" pitchFamily="18" charset="0"/>
            </a:rPr>
            <a:t>gì</a:t>
          </a:r>
          <a:r>
            <a:rPr lang="en-US" sz="3200" kern="1200" dirty="0" smtClean="0">
              <a:solidFill>
                <a:schemeClr val="bg1"/>
              </a:solidFill>
              <a:latin typeface="Times New Roman" panose="02020603050405020304" pitchFamily="18" charset="0"/>
              <a:cs typeface="Times New Roman" panose="02020603050405020304" pitchFamily="18" charset="0"/>
            </a:rPr>
            <a:t>? </a:t>
          </a:r>
        </a:p>
        <a:p>
          <a:pPr lvl="0" algn="l" defTabSz="1422400">
            <a:lnSpc>
              <a:spcPct val="90000"/>
            </a:lnSpc>
            <a:spcBef>
              <a:spcPct val="0"/>
            </a:spcBef>
            <a:spcAft>
              <a:spcPct val="35000"/>
            </a:spcAft>
          </a:pPr>
          <a:r>
            <a:rPr lang="en-US" sz="3200" kern="1200" dirty="0" err="1" smtClean="0">
              <a:solidFill>
                <a:schemeClr val="bg1"/>
              </a:solidFill>
              <a:latin typeface="Times New Roman" panose="02020603050405020304" pitchFamily="18" charset="0"/>
              <a:cs typeface="Times New Roman" panose="02020603050405020304" pitchFamily="18" charset="0"/>
            </a:rPr>
            <a:t>Bằng</a:t>
          </a:r>
          <a:r>
            <a:rPr lang="en-US" sz="3200" kern="1200" dirty="0" smtClean="0">
              <a:solidFill>
                <a:schemeClr val="bg1"/>
              </a:solidFill>
              <a:latin typeface="Times New Roman" panose="02020603050405020304" pitchFamily="18" charset="0"/>
              <a:cs typeface="Times New Roman" panose="02020603050405020304" pitchFamily="18" charset="0"/>
            </a:rPr>
            <a:t> </a:t>
          </a:r>
          <a:r>
            <a:rPr lang="en-US" sz="3200" kern="1200" dirty="0" err="1" smtClean="0">
              <a:solidFill>
                <a:schemeClr val="bg1"/>
              </a:solidFill>
              <a:latin typeface="Times New Roman" panose="02020603050405020304" pitchFamily="18" charset="0"/>
              <a:cs typeface="Times New Roman" panose="02020603050405020304" pitchFamily="18" charset="0"/>
            </a:rPr>
            <a:t>cách</a:t>
          </a:r>
          <a:r>
            <a:rPr lang="en-US" sz="3200" kern="1200" dirty="0" smtClean="0">
              <a:solidFill>
                <a:schemeClr val="bg1"/>
              </a:solidFill>
              <a:latin typeface="Times New Roman" panose="02020603050405020304" pitchFamily="18" charset="0"/>
              <a:cs typeface="Times New Roman" panose="02020603050405020304" pitchFamily="18" charset="0"/>
            </a:rPr>
            <a:t> </a:t>
          </a:r>
          <a:r>
            <a:rPr lang="en-US" sz="3200" kern="1200" dirty="0" err="1" smtClean="0">
              <a:solidFill>
                <a:schemeClr val="bg1"/>
              </a:solidFill>
              <a:latin typeface="Times New Roman" panose="02020603050405020304" pitchFamily="18" charset="0"/>
              <a:cs typeface="Times New Roman" panose="02020603050405020304" pitchFamily="18" charset="0"/>
            </a:rPr>
            <a:t>nào</a:t>
          </a:r>
          <a:r>
            <a:rPr lang="en-US" sz="3200" kern="1200" dirty="0" smtClean="0">
              <a:solidFill>
                <a:schemeClr val="bg1"/>
              </a:solidFill>
              <a:latin typeface="Times New Roman" panose="02020603050405020304" pitchFamily="18" charset="0"/>
              <a:cs typeface="Times New Roman" panose="02020603050405020304" pitchFamily="18" charset="0"/>
            </a:rPr>
            <a:t>…?</a:t>
          </a:r>
        </a:p>
      </dsp:txBody>
      <dsp:txXfrm>
        <a:off x="8213495" y="1505163"/>
        <a:ext cx="3242064" cy="28852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77E5C-2977-4ED2-BA1E-040368FCA304}">
      <dsp:nvSpPr>
        <dsp:cNvPr id="0" name=""/>
        <dsp:cNvSpPr/>
      </dsp:nvSpPr>
      <dsp:spPr>
        <a:xfrm>
          <a:off x="1427" y="0"/>
          <a:ext cx="3710604" cy="49334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_tradnl" sz="4800" b="1" kern="1200" dirty="0" smtClean="0">
              <a:solidFill>
                <a:srgbClr val="002060"/>
              </a:solidFill>
              <a:latin typeface="Times New Roman" panose="02020603050405020304" pitchFamily="18" charset="0"/>
            </a:rPr>
            <a:t>Mục </a:t>
          </a:r>
          <a:r>
            <a:rPr lang="es-ES_tradnl" sz="4800" b="1" kern="1200" dirty="0" err="1" smtClean="0">
              <a:solidFill>
                <a:srgbClr val="002060"/>
              </a:solidFill>
              <a:latin typeface="Times New Roman" panose="02020603050405020304" pitchFamily="18" charset="0"/>
            </a:rPr>
            <a:t>tiêu</a:t>
          </a:r>
          <a:r>
            <a:rPr lang="es-ES_tradnl" sz="4800" b="1" kern="1200" dirty="0" smtClean="0">
              <a:solidFill>
                <a:srgbClr val="002060"/>
              </a:solidFill>
              <a:latin typeface="Times New Roman" panose="02020603050405020304" pitchFamily="18" charset="0"/>
            </a:rPr>
            <a:t> </a:t>
          </a:r>
          <a:endParaRPr lang="en-US" sz="4800" b="1" kern="1200" dirty="0">
            <a:solidFill>
              <a:srgbClr val="002060"/>
            </a:solidFill>
          </a:endParaRPr>
        </a:p>
      </dsp:txBody>
      <dsp:txXfrm>
        <a:off x="1427" y="0"/>
        <a:ext cx="3710604" cy="1480032"/>
      </dsp:txXfrm>
    </dsp:sp>
    <dsp:sp modelId="{8748B159-BEDD-4807-8317-EF5241BE8725}">
      <dsp:nvSpPr>
        <dsp:cNvPr id="0" name=""/>
        <dsp:cNvSpPr/>
      </dsp:nvSpPr>
      <dsp:spPr>
        <a:xfrm>
          <a:off x="158816" y="1480478"/>
          <a:ext cx="3395826" cy="3205846"/>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just" defTabSz="1244600">
            <a:lnSpc>
              <a:spcPct val="90000"/>
            </a:lnSpc>
            <a:spcBef>
              <a:spcPct val="0"/>
            </a:spcBef>
            <a:spcAft>
              <a:spcPct val="35000"/>
            </a:spcAft>
          </a:pPr>
          <a:r>
            <a:rPr lang="en-US" sz="2800" kern="1200" dirty="0" smtClean="0">
              <a:latin typeface="Times New Roman" panose="02020603050405020304" pitchFamily="18" charset="0"/>
            </a:rPr>
            <a:t>Nhằm kiểm </a:t>
          </a:r>
          <a:r>
            <a:rPr lang="en-US" sz="2800" kern="1200" dirty="0" err="1" smtClean="0">
              <a:latin typeface="Times New Roman" panose="02020603050405020304" pitchFamily="18" charset="0"/>
            </a:rPr>
            <a:t>tra</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khả</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năng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phân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tích</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nội</a:t>
          </a:r>
          <a:r>
            <a:rPr lang="en-US" sz="2800" kern="1200" dirty="0" smtClean="0">
              <a:latin typeface="Times New Roman" panose="02020603050405020304" pitchFamily="18" charset="0"/>
            </a:rPr>
            <a:t> dung </a:t>
          </a:r>
          <a:r>
            <a:rPr lang="en-US" sz="2800" kern="1200" dirty="0" err="1" smtClean="0">
              <a:latin typeface="Times New Roman" panose="02020603050405020304" pitchFamily="18" charset="0"/>
            </a:rPr>
            <a:t>vấn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đề</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từ</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đó</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tìm</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ra</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mối</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liên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hệ</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hoặc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chứng</a:t>
          </a:r>
          <a:r>
            <a:rPr lang="en-US" sz="2800" kern="1200" dirty="0" smtClean="0">
              <a:latin typeface="Times New Roman" panose="02020603050405020304" pitchFamily="18" charset="0"/>
            </a:rPr>
            <a:t> minh </a:t>
          </a:r>
          <a:r>
            <a:rPr lang="en-US" sz="2800" kern="1200" dirty="0" err="1" smtClean="0">
              <a:latin typeface="Times New Roman" panose="02020603050405020304" pitchFamily="18" charset="0"/>
            </a:rPr>
            <a:t>luận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điểm</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hoặc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đi</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đến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kết</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luận</a:t>
          </a:r>
          <a:r>
            <a:rPr lang="en-US" sz="2800" kern="1200" dirty="0" smtClean="0">
              <a:latin typeface="Times New Roman" panose="02020603050405020304" pitchFamily="18" charset="0"/>
            </a:rPr>
            <a:t>. </a:t>
          </a:r>
          <a:endParaRPr lang="en-US" sz="2800" kern="1200" dirty="0"/>
        </a:p>
      </dsp:txBody>
      <dsp:txXfrm>
        <a:off x="252712" y="1574374"/>
        <a:ext cx="3208034" cy="3018054"/>
      </dsp:txXfrm>
    </dsp:sp>
    <dsp:sp modelId="{347DAA91-A737-435C-B714-665E219DC263}">
      <dsp:nvSpPr>
        <dsp:cNvPr id="0" name=""/>
        <dsp:cNvSpPr/>
      </dsp:nvSpPr>
      <dsp:spPr>
        <a:xfrm>
          <a:off x="3990326" y="0"/>
          <a:ext cx="3710604" cy="49334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solidFill>
                <a:srgbClr val="002060"/>
              </a:solidFill>
              <a:latin typeface="Times New Roman" panose="02020603050405020304" pitchFamily="18" charset="0"/>
            </a:rPr>
            <a:t>Tác </a:t>
          </a:r>
          <a:r>
            <a:rPr lang="en-US" sz="4400" b="1" kern="1200" dirty="0" err="1" smtClean="0">
              <a:solidFill>
                <a:srgbClr val="002060"/>
              </a:solidFill>
              <a:latin typeface="Times New Roman" panose="02020603050405020304" pitchFamily="18" charset="0"/>
            </a:rPr>
            <a:t>dụng</a:t>
          </a:r>
          <a:r>
            <a:rPr lang="en-US" sz="4400" b="1" kern="1200" dirty="0" smtClean="0">
              <a:solidFill>
                <a:srgbClr val="002060"/>
              </a:solidFill>
              <a:latin typeface="Times New Roman" panose="02020603050405020304" pitchFamily="18" charset="0"/>
            </a:rPr>
            <a:t> </a:t>
          </a:r>
          <a:endParaRPr lang="en-US" sz="4400" b="1" kern="1200" dirty="0">
            <a:solidFill>
              <a:srgbClr val="002060"/>
            </a:solidFill>
          </a:endParaRPr>
        </a:p>
      </dsp:txBody>
      <dsp:txXfrm>
        <a:off x="3990326" y="0"/>
        <a:ext cx="3710604" cy="1480032"/>
      </dsp:txXfrm>
    </dsp:sp>
    <dsp:sp modelId="{66F9F8D3-5FDE-4087-8E28-601145EC9D11}">
      <dsp:nvSpPr>
        <dsp:cNvPr id="0" name=""/>
        <dsp:cNvSpPr/>
      </dsp:nvSpPr>
      <dsp:spPr>
        <a:xfrm>
          <a:off x="4122542" y="1480808"/>
          <a:ext cx="3446171" cy="3205184"/>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just" defTabSz="1244600">
            <a:lnSpc>
              <a:spcPct val="90000"/>
            </a:lnSpc>
            <a:spcBef>
              <a:spcPct val="0"/>
            </a:spcBef>
            <a:spcAft>
              <a:spcPct val="35000"/>
            </a:spcAft>
          </a:pPr>
          <a:r>
            <a:rPr lang="en-US" sz="2800" kern="1200" dirty="0" err="1" smtClean="0">
              <a:latin typeface="Times New Roman" panose="02020603050405020304" pitchFamily="18" charset="0"/>
            </a:rPr>
            <a:t>Giúp</a:t>
          </a:r>
          <a:r>
            <a:rPr lang="en-US" sz="2800" kern="1200" dirty="0" smtClean="0">
              <a:latin typeface="Times New Roman" panose="02020603050405020304" pitchFamily="18" charset="0"/>
            </a:rPr>
            <a:t> HS </a:t>
          </a:r>
          <a:r>
            <a:rPr lang="en-US" sz="2800" kern="1200" dirty="0" err="1" smtClean="0">
              <a:latin typeface="Times New Roman" panose="02020603050405020304" pitchFamily="18" charset="0"/>
            </a:rPr>
            <a:t>tìm</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ra</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được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các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mối</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quan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hệ</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trong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hiện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tượng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sự</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kiện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tự</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diễn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giải</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hoặc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đưa</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ra</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kết</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luận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riêng</a:t>
          </a:r>
          <a:r>
            <a:rPr lang="en-US" sz="2800" kern="1200" dirty="0" smtClean="0">
              <a:latin typeface="Times New Roman" panose="02020603050405020304" pitchFamily="18" charset="0"/>
            </a:rPr>
            <a:t>, do </a:t>
          </a:r>
          <a:r>
            <a:rPr lang="en-US" sz="2800" kern="1200" dirty="0" err="1" smtClean="0">
              <a:latin typeface="Times New Roman" panose="02020603050405020304" pitchFamily="18" charset="0"/>
            </a:rPr>
            <a:t>đó</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phát</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triển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được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tư</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duy</a:t>
          </a:r>
          <a:r>
            <a:rPr lang="en-US" sz="2800" kern="1200" dirty="0" smtClean="0">
              <a:latin typeface="Times New Roman" panose="02020603050405020304" pitchFamily="18" charset="0"/>
            </a:rPr>
            <a:t> logic.</a:t>
          </a:r>
          <a:endParaRPr lang="en-US" sz="2800" kern="1200" dirty="0"/>
        </a:p>
      </dsp:txBody>
      <dsp:txXfrm>
        <a:off x="4216419" y="1574685"/>
        <a:ext cx="3258417" cy="3017430"/>
      </dsp:txXfrm>
    </dsp:sp>
    <dsp:sp modelId="{6ABBA5AC-52D0-4149-8AB8-0BE4B3A566ED}">
      <dsp:nvSpPr>
        <dsp:cNvPr id="0" name=""/>
        <dsp:cNvSpPr/>
      </dsp:nvSpPr>
      <dsp:spPr>
        <a:xfrm>
          <a:off x="7979225" y="0"/>
          <a:ext cx="3710604" cy="49334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ES_tradnl" sz="4400" b="1" kern="1200" dirty="0" err="1" smtClean="0">
              <a:solidFill>
                <a:srgbClr val="002060"/>
              </a:solidFill>
              <a:latin typeface="Times New Roman" panose="02020603050405020304" pitchFamily="18" charset="0"/>
            </a:rPr>
            <a:t>Ví</a:t>
          </a:r>
          <a:r>
            <a:rPr lang="es-ES_tradnl" sz="4400" b="1" kern="1200" dirty="0" smtClean="0">
              <a:solidFill>
                <a:srgbClr val="002060"/>
              </a:solidFill>
              <a:latin typeface="Times New Roman" panose="02020603050405020304" pitchFamily="18" charset="0"/>
            </a:rPr>
            <a:t> </a:t>
          </a:r>
          <a:r>
            <a:rPr lang="es-ES_tradnl" sz="4400" b="1" kern="1200" dirty="0" err="1" smtClean="0">
              <a:solidFill>
                <a:srgbClr val="002060"/>
              </a:solidFill>
              <a:latin typeface="Times New Roman" panose="02020603050405020304" pitchFamily="18" charset="0"/>
            </a:rPr>
            <a:t>dụ</a:t>
          </a:r>
          <a:endParaRPr lang="en-US" sz="4400" b="1" kern="1200" dirty="0">
            <a:solidFill>
              <a:srgbClr val="002060"/>
            </a:solidFill>
          </a:endParaRPr>
        </a:p>
      </dsp:txBody>
      <dsp:txXfrm>
        <a:off x="7979225" y="0"/>
        <a:ext cx="3710604" cy="1480032"/>
      </dsp:txXfrm>
    </dsp:sp>
    <dsp:sp modelId="{F7B0920D-8DAA-4EF7-B51D-E055A4788A44}">
      <dsp:nvSpPr>
        <dsp:cNvPr id="0" name=""/>
        <dsp:cNvSpPr/>
      </dsp:nvSpPr>
      <dsp:spPr>
        <a:xfrm>
          <a:off x="8117289" y="1480673"/>
          <a:ext cx="3434475" cy="3205455"/>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just" defTabSz="1244600">
            <a:lnSpc>
              <a:spcPct val="90000"/>
            </a:lnSpc>
            <a:spcBef>
              <a:spcPct val="0"/>
            </a:spcBef>
            <a:spcAft>
              <a:spcPct val="35000"/>
            </a:spcAft>
          </a:pPr>
          <a:r>
            <a:rPr lang="en-US" sz="2800" kern="1200" dirty="0" err="1" smtClean="0">
              <a:latin typeface="Times New Roman" panose="02020603050405020304" pitchFamily="18" charset="0"/>
            </a:rPr>
            <a:t>Tại</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sao</a:t>
          </a:r>
          <a:r>
            <a:rPr lang="en-US" sz="2800" kern="1200" dirty="0" smtClean="0">
              <a:latin typeface="Times New Roman" panose="02020603050405020304" pitchFamily="18" charset="0"/>
            </a:rPr>
            <a:t> ? </a:t>
          </a:r>
        </a:p>
        <a:p>
          <a:pPr lvl="0" algn="just" defTabSz="1244600">
            <a:lnSpc>
              <a:spcPct val="90000"/>
            </a:lnSpc>
            <a:spcBef>
              <a:spcPct val="0"/>
            </a:spcBef>
            <a:spcAft>
              <a:spcPct val="35000"/>
            </a:spcAft>
          </a:pPr>
          <a:r>
            <a:rPr lang="en-US" sz="2800" kern="1200" dirty="0" err="1" smtClean="0">
              <a:latin typeface="Times New Roman" panose="02020603050405020304" pitchFamily="18" charset="0"/>
            </a:rPr>
            <a:t>Em</a:t>
          </a:r>
          <a:r>
            <a:rPr lang="en-US" sz="2800" kern="1200" dirty="0" smtClean="0">
              <a:latin typeface="Times New Roman" panose="02020603050405020304" pitchFamily="18" charset="0"/>
            </a:rPr>
            <a:t> có </a:t>
          </a:r>
          <a:r>
            <a:rPr lang="en-US" sz="2800" kern="1200" dirty="0" err="1" smtClean="0">
              <a:latin typeface="Times New Roman" panose="02020603050405020304" pitchFamily="18" charset="0"/>
            </a:rPr>
            <a:t>nhận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xét</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gì</a:t>
          </a:r>
          <a:r>
            <a:rPr lang="en-US" sz="2800" kern="1200" dirty="0" smtClean="0">
              <a:latin typeface="Times New Roman" panose="02020603050405020304" pitchFamily="18" charset="0"/>
            </a:rPr>
            <a:t> ? </a:t>
          </a:r>
        </a:p>
        <a:p>
          <a:pPr lvl="0" algn="just" defTabSz="1244600">
            <a:lnSpc>
              <a:spcPct val="90000"/>
            </a:lnSpc>
            <a:spcBef>
              <a:spcPct val="0"/>
            </a:spcBef>
            <a:spcAft>
              <a:spcPct val="35000"/>
            </a:spcAft>
          </a:pPr>
          <a:r>
            <a:rPr lang="en-US" sz="2800" kern="1200" dirty="0" err="1" smtClean="0">
              <a:latin typeface="Times New Roman" panose="02020603050405020304" pitchFamily="18" charset="0"/>
            </a:rPr>
            <a:t>Em</a:t>
          </a:r>
          <a:r>
            <a:rPr lang="en-US" sz="2800" kern="1200" dirty="0" smtClean="0">
              <a:latin typeface="Times New Roman" panose="02020603050405020304" pitchFamily="18" charset="0"/>
            </a:rPr>
            <a:t> có </a:t>
          </a:r>
          <a:r>
            <a:rPr lang="en-US" sz="2800" kern="1200" dirty="0" err="1" smtClean="0">
              <a:latin typeface="Times New Roman" panose="02020603050405020304" pitchFamily="18" charset="0"/>
            </a:rPr>
            <a:t>thể</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diễn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đạt</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như</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thế</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nào</a:t>
          </a:r>
          <a:r>
            <a:rPr lang="en-US" sz="2800" kern="1200" dirty="0" smtClean="0">
              <a:latin typeface="Times New Roman" panose="02020603050405020304" pitchFamily="18" charset="0"/>
            </a:rPr>
            <a:t> ?</a:t>
          </a:r>
        </a:p>
      </dsp:txBody>
      <dsp:txXfrm>
        <a:off x="8211174" y="1574558"/>
        <a:ext cx="3246705" cy="30176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77E5C-2977-4ED2-BA1E-040368FCA304}">
      <dsp:nvSpPr>
        <dsp:cNvPr id="0" name=""/>
        <dsp:cNvSpPr/>
      </dsp:nvSpPr>
      <dsp:spPr>
        <a:xfrm>
          <a:off x="1427" y="0"/>
          <a:ext cx="3710604" cy="4902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_tradnl" sz="4800" b="1" kern="1200" dirty="0" smtClean="0">
              <a:solidFill>
                <a:srgbClr val="002060"/>
              </a:solidFill>
              <a:latin typeface="Times New Roman" panose="02020603050405020304" pitchFamily="18" charset="0"/>
            </a:rPr>
            <a:t>Mục </a:t>
          </a:r>
          <a:r>
            <a:rPr lang="es-ES_tradnl" sz="4800" b="1" kern="1200" dirty="0" err="1" smtClean="0">
              <a:solidFill>
                <a:srgbClr val="002060"/>
              </a:solidFill>
              <a:latin typeface="Times New Roman" panose="02020603050405020304" pitchFamily="18" charset="0"/>
            </a:rPr>
            <a:t>tiêu</a:t>
          </a:r>
          <a:r>
            <a:rPr lang="es-ES_tradnl" sz="4800" b="1" kern="1200" dirty="0" smtClean="0">
              <a:solidFill>
                <a:srgbClr val="002060"/>
              </a:solidFill>
              <a:latin typeface="Times New Roman" panose="02020603050405020304" pitchFamily="18" charset="0"/>
            </a:rPr>
            <a:t> </a:t>
          </a:r>
          <a:endParaRPr lang="en-US" sz="4800" b="1" kern="1200" dirty="0">
            <a:solidFill>
              <a:srgbClr val="002060"/>
            </a:solidFill>
          </a:endParaRPr>
        </a:p>
      </dsp:txBody>
      <dsp:txXfrm>
        <a:off x="1427" y="0"/>
        <a:ext cx="3710604" cy="1470733"/>
      </dsp:txXfrm>
    </dsp:sp>
    <dsp:sp modelId="{8748B159-BEDD-4807-8317-EF5241BE8725}">
      <dsp:nvSpPr>
        <dsp:cNvPr id="0" name=""/>
        <dsp:cNvSpPr/>
      </dsp:nvSpPr>
      <dsp:spPr>
        <a:xfrm>
          <a:off x="96819" y="1471566"/>
          <a:ext cx="3519819" cy="3184925"/>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lvl="0" algn="just" defTabSz="1244600">
            <a:lnSpc>
              <a:spcPct val="90000"/>
            </a:lnSpc>
            <a:spcBef>
              <a:spcPct val="0"/>
            </a:spcBef>
            <a:spcAft>
              <a:spcPct val="35000"/>
            </a:spcAft>
          </a:pPr>
          <a:r>
            <a:rPr lang="en-US" sz="2800" kern="1200" dirty="0" smtClean="0">
              <a:latin typeface="Times New Roman" panose="02020603050405020304" pitchFamily="18" charset="0"/>
            </a:rPr>
            <a:t>Nhằm kiểm </a:t>
          </a:r>
          <a:r>
            <a:rPr lang="en-US" sz="2800" kern="1200" dirty="0" err="1" smtClean="0">
              <a:latin typeface="Times New Roman" panose="02020603050405020304" pitchFamily="18" charset="0"/>
            </a:rPr>
            <a:t>tra</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khả</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năng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của</a:t>
          </a:r>
          <a:r>
            <a:rPr lang="en-US" sz="2800" kern="1200" dirty="0" smtClean="0">
              <a:latin typeface="Times New Roman" panose="02020603050405020304" pitchFamily="18" charset="0"/>
            </a:rPr>
            <a:t> HS có </a:t>
          </a:r>
          <a:r>
            <a:rPr lang="en-US" sz="2800" kern="1200" dirty="0" err="1" smtClean="0">
              <a:latin typeface="Times New Roman" panose="02020603050405020304" pitchFamily="18" charset="0"/>
            </a:rPr>
            <a:t>thể</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đưa</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ra</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dự</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đoán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cách</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giải</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quyết</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vấn</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đề</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các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câu</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trả</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lời</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hoặc</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đề</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xuất</a:t>
          </a:r>
          <a:r>
            <a:rPr lang="en-US" sz="2800" kern="1200" dirty="0" smtClean="0">
              <a:latin typeface="Times New Roman" panose="02020603050405020304" pitchFamily="18" charset="0"/>
            </a:rPr>
            <a:t> có </a:t>
          </a:r>
          <a:r>
            <a:rPr lang="en-US" sz="2800" kern="1200" dirty="0" err="1" smtClean="0">
              <a:latin typeface="Times New Roman" panose="02020603050405020304" pitchFamily="18" charset="0"/>
            </a:rPr>
            <a:t>tính</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sáng</a:t>
          </a:r>
          <a:r>
            <a:rPr lang="en-US" sz="2800" kern="1200" dirty="0" smtClean="0">
              <a:latin typeface="Times New Roman" panose="02020603050405020304" pitchFamily="18" charset="0"/>
            </a:rPr>
            <a:t> </a:t>
          </a:r>
          <a:r>
            <a:rPr lang="en-US" sz="2800" kern="1200" dirty="0" err="1" smtClean="0">
              <a:latin typeface="Times New Roman" panose="02020603050405020304" pitchFamily="18" charset="0"/>
            </a:rPr>
            <a:t>tạo</a:t>
          </a:r>
          <a:r>
            <a:rPr lang="en-US" sz="2800" kern="1200" dirty="0" smtClean="0">
              <a:latin typeface="Times New Roman" panose="02020603050405020304" pitchFamily="18" charset="0"/>
            </a:rPr>
            <a:t>. </a:t>
          </a:r>
          <a:endParaRPr lang="en-US" sz="2800" kern="1200" dirty="0"/>
        </a:p>
      </dsp:txBody>
      <dsp:txXfrm>
        <a:off x="190102" y="1564849"/>
        <a:ext cx="3333253" cy="2998359"/>
      </dsp:txXfrm>
    </dsp:sp>
    <dsp:sp modelId="{347DAA91-A737-435C-B714-665E219DC263}">
      <dsp:nvSpPr>
        <dsp:cNvPr id="0" name=""/>
        <dsp:cNvSpPr/>
      </dsp:nvSpPr>
      <dsp:spPr>
        <a:xfrm>
          <a:off x="3990326" y="0"/>
          <a:ext cx="3710604" cy="4902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b="1" kern="1200" dirty="0" smtClean="0">
              <a:solidFill>
                <a:srgbClr val="002060"/>
              </a:solidFill>
              <a:latin typeface="Times New Roman" panose="02020603050405020304" pitchFamily="18" charset="0"/>
            </a:rPr>
            <a:t>Tác </a:t>
          </a:r>
          <a:r>
            <a:rPr lang="en-US" sz="4800" b="1" kern="1200" dirty="0" err="1" smtClean="0">
              <a:solidFill>
                <a:srgbClr val="002060"/>
              </a:solidFill>
              <a:latin typeface="Times New Roman" panose="02020603050405020304" pitchFamily="18" charset="0"/>
            </a:rPr>
            <a:t>dụng</a:t>
          </a:r>
          <a:r>
            <a:rPr lang="en-US" sz="4800" b="1" kern="1200" dirty="0" smtClean="0">
              <a:solidFill>
                <a:srgbClr val="002060"/>
              </a:solidFill>
              <a:latin typeface="Times New Roman" panose="02020603050405020304" pitchFamily="18" charset="0"/>
            </a:rPr>
            <a:t> </a:t>
          </a:r>
          <a:endParaRPr lang="en-US" sz="4800" b="1" kern="1200" dirty="0">
            <a:solidFill>
              <a:srgbClr val="002060"/>
            </a:solidFill>
          </a:endParaRPr>
        </a:p>
      </dsp:txBody>
      <dsp:txXfrm>
        <a:off x="3990326" y="0"/>
        <a:ext cx="3710604" cy="1470733"/>
      </dsp:txXfrm>
    </dsp:sp>
    <dsp:sp modelId="{66F9F8D3-5FDE-4087-8E28-601145EC9D11}">
      <dsp:nvSpPr>
        <dsp:cNvPr id="0" name=""/>
        <dsp:cNvSpPr/>
      </dsp:nvSpPr>
      <dsp:spPr>
        <a:xfrm>
          <a:off x="4014059" y="1471213"/>
          <a:ext cx="3663137" cy="318563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lvl="0" algn="just" defTabSz="1600200">
            <a:lnSpc>
              <a:spcPct val="90000"/>
            </a:lnSpc>
            <a:spcBef>
              <a:spcPct val="0"/>
            </a:spcBef>
            <a:spcAft>
              <a:spcPct val="35000"/>
            </a:spcAft>
          </a:pPr>
          <a:r>
            <a:rPr lang="en-US" sz="3600" kern="1200" dirty="0" smtClean="0">
              <a:latin typeface="Times New Roman" panose="02020603050405020304" pitchFamily="18" charset="0"/>
            </a:rPr>
            <a:t>Kích </a:t>
          </a:r>
          <a:r>
            <a:rPr lang="en-US" sz="3600" kern="1200" dirty="0" err="1" smtClean="0">
              <a:latin typeface="Times New Roman" panose="02020603050405020304" pitchFamily="18" charset="0"/>
            </a:rPr>
            <a:t>thích</a:t>
          </a:r>
          <a:r>
            <a:rPr lang="en-US" sz="3600" kern="1200" dirty="0" smtClean="0">
              <a:latin typeface="Times New Roman" panose="02020603050405020304" pitchFamily="18" charset="0"/>
            </a:rPr>
            <a:t> </a:t>
          </a:r>
          <a:r>
            <a:rPr lang="en-US" sz="3600" kern="1200" dirty="0" err="1" smtClean="0">
              <a:latin typeface="Times New Roman" panose="02020603050405020304" pitchFamily="18" charset="0"/>
            </a:rPr>
            <a:t>sự</a:t>
          </a:r>
          <a:r>
            <a:rPr lang="en-US" sz="3600" kern="1200" dirty="0" smtClean="0">
              <a:latin typeface="Times New Roman" panose="02020603050405020304" pitchFamily="18" charset="0"/>
            </a:rPr>
            <a:t> </a:t>
          </a:r>
          <a:r>
            <a:rPr lang="en-US" sz="3600" kern="1200" dirty="0" err="1" smtClean="0">
              <a:latin typeface="Times New Roman" panose="02020603050405020304" pitchFamily="18" charset="0"/>
            </a:rPr>
            <a:t>sáng</a:t>
          </a:r>
          <a:r>
            <a:rPr lang="en-US" sz="3600" kern="1200" dirty="0" smtClean="0">
              <a:latin typeface="Times New Roman" panose="02020603050405020304" pitchFamily="18" charset="0"/>
            </a:rPr>
            <a:t> </a:t>
          </a:r>
          <a:r>
            <a:rPr lang="en-US" sz="3600" kern="1200" dirty="0" err="1" smtClean="0">
              <a:latin typeface="Times New Roman" panose="02020603050405020304" pitchFamily="18" charset="0"/>
            </a:rPr>
            <a:t>tạo</a:t>
          </a:r>
          <a:r>
            <a:rPr lang="en-US" sz="3600" kern="1200" dirty="0" smtClean="0">
              <a:latin typeface="Times New Roman" panose="02020603050405020304" pitchFamily="18" charset="0"/>
            </a:rPr>
            <a:t> </a:t>
          </a:r>
          <a:r>
            <a:rPr lang="en-US" sz="3600" kern="1200" dirty="0" err="1" smtClean="0">
              <a:latin typeface="Times New Roman" panose="02020603050405020304" pitchFamily="18" charset="0"/>
            </a:rPr>
            <a:t>của</a:t>
          </a:r>
          <a:r>
            <a:rPr lang="en-US" sz="3600" kern="1200" dirty="0" smtClean="0">
              <a:latin typeface="Times New Roman" panose="02020603050405020304" pitchFamily="18" charset="0"/>
            </a:rPr>
            <a:t> HS  </a:t>
          </a:r>
          <a:r>
            <a:rPr lang="en-US" sz="3600" kern="1200" dirty="0" err="1" smtClean="0">
              <a:latin typeface="Times New Roman" panose="02020603050405020304" pitchFamily="18" charset="0"/>
            </a:rPr>
            <a:t>hướng</a:t>
          </a:r>
          <a:r>
            <a:rPr lang="en-US" sz="3600" kern="1200" dirty="0" smtClean="0">
              <a:latin typeface="Times New Roman" panose="02020603050405020304" pitchFamily="18" charset="0"/>
            </a:rPr>
            <a:t> </a:t>
          </a:r>
          <a:r>
            <a:rPr lang="en-US" sz="3600" kern="1200" dirty="0" err="1" smtClean="0">
              <a:latin typeface="Times New Roman" panose="02020603050405020304" pitchFamily="18" charset="0"/>
            </a:rPr>
            <a:t>các</a:t>
          </a:r>
          <a:r>
            <a:rPr lang="en-US" sz="3600" kern="1200" dirty="0" smtClean="0">
              <a:latin typeface="Times New Roman" panose="02020603050405020304" pitchFamily="18" charset="0"/>
            </a:rPr>
            <a:t> </a:t>
          </a:r>
          <a:r>
            <a:rPr lang="en-US" sz="3600" kern="1200" dirty="0" err="1" smtClean="0">
              <a:latin typeface="Times New Roman" panose="02020603050405020304" pitchFamily="18" charset="0"/>
            </a:rPr>
            <a:t>em</a:t>
          </a:r>
          <a:r>
            <a:rPr lang="en-US" sz="3600" kern="1200" dirty="0" smtClean="0">
              <a:latin typeface="Times New Roman" panose="02020603050405020304" pitchFamily="18" charset="0"/>
            </a:rPr>
            <a:t> </a:t>
          </a:r>
          <a:r>
            <a:rPr lang="en-US" sz="3600" kern="1200" dirty="0" err="1" smtClean="0">
              <a:latin typeface="Times New Roman" panose="02020603050405020304" pitchFamily="18" charset="0"/>
            </a:rPr>
            <a:t>tìm</a:t>
          </a:r>
          <a:r>
            <a:rPr lang="en-US" sz="3600" kern="1200" dirty="0" smtClean="0">
              <a:latin typeface="Times New Roman" panose="02020603050405020304" pitchFamily="18" charset="0"/>
            </a:rPr>
            <a:t> </a:t>
          </a:r>
          <a:r>
            <a:rPr lang="en-US" sz="3600" kern="1200" dirty="0" err="1" smtClean="0">
              <a:latin typeface="Times New Roman" panose="02020603050405020304" pitchFamily="18" charset="0"/>
            </a:rPr>
            <a:t>ra</a:t>
          </a:r>
          <a:r>
            <a:rPr lang="en-US" sz="3600" kern="1200" dirty="0" smtClean="0">
              <a:latin typeface="Times New Roman" panose="02020603050405020304" pitchFamily="18" charset="0"/>
            </a:rPr>
            <a:t> </a:t>
          </a:r>
          <a:r>
            <a:rPr lang="en-US" sz="3600" kern="1200" dirty="0" err="1" smtClean="0">
              <a:latin typeface="Times New Roman" panose="02020603050405020304" pitchFamily="18" charset="0"/>
            </a:rPr>
            <a:t>nhân</a:t>
          </a:r>
          <a:r>
            <a:rPr lang="en-US" sz="3600" kern="1200" dirty="0" smtClean="0">
              <a:latin typeface="Times New Roman" panose="02020603050405020304" pitchFamily="18" charset="0"/>
            </a:rPr>
            <a:t> </a:t>
          </a:r>
          <a:r>
            <a:rPr lang="en-US" sz="3600" kern="1200" dirty="0" err="1" smtClean="0">
              <a:latin typeface="Times New Roman" panose="02020603050405020304" pitchFamily="18" charset="0"/>
            </a:rPr>
            <a:t>tố</a:t>
          </a:r>
          <a:r>
            <a:rPr lang="en-US" sz="3600" kern="1200" dirty="0" smtClean="0">
              <a:latin typeface="Times New Roman" panose="02020603050405020304" pitchFamily="18" charset="0"/>
            </a:rPr>
            <a:t> </a:t>
          </a:r>
          <a:r>
            <a:rPr lang="en-US" sz="3600" kern="1200" dirty="0" err="1" smtClean="0">
              <a:latin typeface="Times New Roman" panose="02020603050405020304" pitchFamily="18" charset="0"/>
            </a:rPr>
            <a:t>mới</a:t>
          </a:r>
          <a:endParaRPr lang="en-US" sz="3600" kern="1200" dirty="0"/>
        </a:p>
      </dsp:txBody>
      <dsp:txXfrm>
        <a:off x="4107363" y="1564517"/>
        <a:ext cx="3476529" cy="2999022"/>
      </dsp:txXfrm>
    </dsp:sp>
    <dsp:sp modelId="{6ABBA5AC-52D0-4149-8AB8-0BE4B3A566ED}">
      <dsp:nvSpPr>
        <dsp:cNvPr id="0" name=""/>
        <dsp:cNvSpPr/>
      </dsp:nvSpPr>
      <dsp:spPr>
        <a:xfrm>
          <a:off x="7979225" y="0"/>
          <a:ext cx="3710604" cy="490244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s-ES_tradnl" sz="4800" b="1" kern="1200" dirty="0" err="1" smtClean="0">
              <a:solidFill>
                <a:srgbClr val="002060"/>
              </a:solidFill>
              <a:latin typeface="Times New Roman" panose="02020603050405020304" pitchFamily="18" charset="0"/>
            </a:rPr>
            <a:t>Ví</a:t>
          </a:r>
          <a:r>
            <a:rPr lang="es-ES_tradnl" sz="4800" b="1" kern="1200" dirty="0" smtClean="0">
              <a:solidFill>
                <a:srgbClr val="002060"/>
              </a:solidFill>
              <a:latin typeface="Times New Roman" panose="02020603050405020304" pitchFamily="18" charset="0"/>
            </a:rPr>
            <a:t> </a:t>
          </a:r>
          <a:r>
            <a:rPr lang="es-ES_tradnl" sz="4800" b="1" kern="1200" dirty="0" err="1" smtClean="0">
              <a:solidFill>
                <a:srgbClr val="002060"/>
              </a:solidFill>
              <a:latin typeface="Times New Roman" panose="02020603050405020304" pitchFamily="18" charset="0"/>
            </a:rPr>
            <a:t>dụ</a:t>
          </a:r>
          <a:endParaRPr lang="en-US" sz="4800" b="1" kern="1200" dirty="0">
            <a:solidFill>
              <a:srgbClr val="002060"/>
            </a:solidFill>
          </a:endParaRPr>
        </a:p>
      </dsp:txBody>
      <dsp:txXfrm>
        <a:off x="7979225" y="0"/>
        <a:ext cx="3710604" cy="1470733"/>
      </dsp:txXfrm>
    </dsp:sp>
    <dsp:sp modelId="{F7B0920D-8DAA-4EF7-B51D-E055A4788A44}">
      <dsp:nvSpPr>
        <dsp:cNvPr id="0" name=""/>
        <dsp:cNvSpPr/>
      </dsp:nvSpPr>
      <dsp:spPr>
        <a:xfrm>
          <a:off x="8055293" y="1492816"/>
          <a:ext cx="3558469" cy="3142423"/>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lvl="0" algn="just" defTabSz="1600200">
            <a:lnSpc>
              <a:spcPct val="90000"/>
            </a:lnSpc>
            <a:spcBef>
              <a:spcPct val="0"/>
            </a:spcBef>
            <a:spcAft>
              <a:spcPct val="35000"/>
            </a:spcAft>
          </a:pPr>
          <a:r>
            <a:rPr lang="en-US" sz="3600" kern="1200" dirty="0" err="1" smtClean="0">
              <a:solidFill>
                <a:schemeClr val="bg1"/>
              </a:solidFill>
              <a:latin typeface="Times New Roman" panose="02020603050405020304" pitchFamily="18" charset="0"/>
              <a:cs typeface="Times New Roman" panose="02020603050405020304" pitchFamily="18" charset="0"/>
            </a:rPr>
            <a:t>Có</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thể</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vi-VN" sz="3600" kern="1200" dirty="0" smtClean="0">
              <a:solidFill>
                <a:schemeClr val="bg1"/>
              </a:solidFill>
              <a:latin typeface="Times New Roman" panose="02020603050405020304" pitchFamily="18" charset="0"/>
              <a:cs typeface="Times New Roman" panose="02020603050405020304" pitchFamily="18" charset="0"/>
            </a:rPr>
            <a:t>kết hợp</a:t>
          </a:r>
          <a:r>
            <a:rPr lang="en-US" sz="3600" kern="1200" dirty="0" smtClean="0">
              <a:solidFill>
                <a:schemeClr val="bg1"/>
              </a:solidFill>
              <a:latin typeface="Times New Roman" panose="02020603050405020304" pitchFamily="18" charset="0"/>
              <a:cs typeface="Times New Roman" panose="02020603050405020304" pitchFamily="18" charset="0"/>
            </a:rPr>
            <a:t>…</a:t>
          </a:r>
          <a:r>
            <a:rPr lang="en-US" sz="3600" kern="1200" dirty="0" err="1" smtClean="0">
              <a:solidFill>
                <a:schemeClr val="bg1"/>
              </a:solidFill>
              <a:latin typeface="Times New Roman" panose="02020603050405020304" pitchFamily="18" charset="0"/>
              <a:cs typeface="Times New Roman" panose="02020603050405020304" pitchFamily="18" charset="0"/>
            </a:rPr>
            <a:t>bằng</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cách</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nào</a:t>
          </a:r>
          <a:r>
            <a:rPr lang="en-US" sz="3600" kern="1200" dirty="0" smtClean="0">
              <a:solidFill>
                <a:schemeClr val="bg1"/>
              </a:solidFill>
              <a:latin typeface="Times New Roman" panose="02020603050405020304" pitchFamily="18" charset="0"/>
              <a:cs typeface="Times New Roman" panose="02020603050405020304" pitchFamily="18" charset="0"/>
            </a:rPr>
            <a:t>?</a:t>
          </a:r>
        </a:p>
        <a:p>
          <a:pPr lvl="0" algn="just" defTabSz="1600200">
            <a:lnSpc>
              <a:spcPct val="90000"/>
            </a:lnSpc>
            <a:spcBef>
              <a:spcPct val="0"/>
            </a:spcBef>
            <a:spcAft>
              <a:spcPct val="35000"/>
            </a:spcAft>
          </a:pPr>
          <a:r>
            <a:rPr lang="en-US" sz="3600" kern="1200" dirty="0" err="1" smtClean="0">
              <a:solidFill>
                <a:schemeClr val="bg1"/>
              </a:solidFill>
              <a:latin typeface="Times New Roman" panose="02020603050405020304" pitchFamily="18" charset="0"/>
              <a:cs typeface="Times New Roman" panose="02020603050405020304" pitchFamily="18" charset="0"/>
            </a:rPr>
            <a:t>Có</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những</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vi-VN" sz="3600" kern="1200" dirty="0" smtClean="0">
              <a:solidFill>
                <a:schemeClr val="bg1"/>
              </a:solidFill>
              <a:latin typeface="Times New Roman" panose="02020603050405020304" pitchFamily="18" charset="0"/>
              <a:cs typeface="Times New Roman" panose="02020603050405020304" pitchFamily="18" charset="0"/>
            </a:rPr>
            <a:t>đề xuất</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nào</a:t>
          </a:r>
          <a:r>
            <a:rPr lang="en-US" sz="3600" kern="1200" dirty="0" smtClean="0">
              <a:solidFill>
                <a:schemeClr val="bg1"/>
              </a:solidFill>
              <a:latin typeface="Times New Roman" panose="02020603050405020304" pitchFamily="18" charset="0"/>
              <a:cs typeface="Times New Roman" panose="02020603050405020304" pitchFamily="18" charset="0"/>
            </a:rPr>
            <a:t> </a:t>
          </a:r>
          <a:r>
            <a:rPr lang="en-US" sz="3600" kern="1200" dirty="0" err="1" smtClean="0">
              <a:solidFill>
                <a:schemeClr val="bg1"/>
              </a:solidFill>
              <a:latin typeface="Times New Roman" panose="02020603050405020304" pitchFamily="18" charset="0"/>
              <a:cs typeface="Times New Roman" panose="02020603050405020304" pitchFamily="18" charset="0"/>
            </a:rPr>
            <a:t>nhằm</a:t>
          </a:r>
          <a:r>
            <a:rPr lang="en-US" sz="3600" kern="1200" dirty="0" smtClean="0">
              <a:solidFill>
                <a:schemeClr val="bg1"/>
              </a:solidFill>
              <a:latin typeface="Times New Roman" panose="02020603050405020304" pitchFamily="18" charset="0"/>
              <a:cs typeface="Times New Roman" panose="02020603050405020304" pitchFamily="18" charset="0"/>
            </a:rPr>
            <a:t>…</a:t>
          </a:r>
          <a:r>
            <a:rPr lang="vi-VN" sz="3600" kern="1200" dirty="0" smtClean="0">
              <a:solidFill>
                <a:schemeClr val="bg1"/>
              </a:solidFill>
              <a:latin typeface="Times New Roman" panose="02020603050405020304" pitchFamily="18" charset="0"/>
              <a:cs typeface="Times New Roman" panose="02020603050405020304" pitchFamily="18" charset="0"/>
            </a:rPr>
            <a:t> </a:t>
          </a:r>
          <a:endParaRPr lang="en-US" sz="3600" kern="1200" dirty="0">
            <a:solidFill>
              <a:schemeClr val="bg1"/>
            </a:solidFill>
          </a:endParaRPr>
        </a:p>
      </dsp:txBody>
      <dsp:txXfrm>
        <a:off x="8147331" y="1584854"/>
        <a:ext cx="3374393" cy="29583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77E5C-2977-4ED2-BA1E-040368FCA304}">
      <dsp:nvSpPr>
        <dsp:cNvPr id="0" name=""/>
        <dsp:cNvSpPr/>
      </dsp:nvSpPr>
      <dsp:spPr>
        <a:xfrm>
          <a:off x="5515" y="0"/>
          <a:ext cx="3647809" cy="4664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S_tradnl" sz="4200" b="1" kern="1200" dirty="0" smtClean="0">
              <a:solidFill>
                <a:srgbClr val="002060"/>
              </a:solidFill>
              <a:latin typeface="Times New Roman" panose="02020603050405020304" pitchFamily="18" charset="0"/>
            </a:rPr>
            <a:t>Mục </a:t>
          </a:r>
          <a:r>
            <a:rPr lang="es-ES_tradnl" sz="4200" b="1" kern="1200" dirty="0" err="1" smtClean="0">
              <a:solidFill>
                <a:srgbClr val="002060"/>
              </a:solidFill>
              <a:latin typeface="Times New Roman" panose="02020603050405020304" pitchFamily="18" charset="0"/>
            </a:rPr>
            <a:t>tiêu</a:t>
          </a:r>
          <a:r>
            <a:rPr lang="es-ES_tradnl" sz="4200" b="1" kern="1200" dirty="0" smtClean="0">
              <a:solidFill>
                <a:srgbClr val="002060"/>
              </a:solidFill>
              <a:latin typeface="Times New Roman" panose="02020603050405020304" pitchFamily="18" charset="0"/>
            </a:rPr>
            <a:t> </a:t>
          </a:r>
          <a:endParaRPr lang="en-US" sz="4200" b="1" kern="1200" dirty="0">
            <a:solidFill>
              <a:srgbClr val="002060"/>
            </a:solidFill>
          </a:endParaRPr>
        </a:p>
      </dsp:txBody>
      <dsp:txXfrm>
        <a:off x="5515" y="0"/>
        <a:ext cx="3647809" cy="1399496"/>
      </dsp:txXfrm>
    </dsp:sp>
    <dsp:sp modelId="{8748B159-BEDD-4807-8317-EF5241BE8725}">
      <dsp:nvSpPr>
        <dsp:cNvPr id="0" name=""/>
        <dsp:cNvSpPr/>
      </dsp:nvSpPr>
      <dsp:spPr>
        <a:xfrm>
          <a:off x="114526" y="1399659"/>
          <a:ext cx="3429786" cy="3031917"/>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lvl="0" algn="just" defTabSz="1066800">
            <a:lnSpc>
              <a:spcPct val="90000"/>
            </a:lnSpc>
            <a:spcBef>
              <a:spcPct val="0"/>
            </a:spcBef>
            <a:spcAft>
              <a:spcPct val="35000"/>
            </a:spcAft>
          </a:pPr>
          <a:r>
            <a:rPr lang="en-US" sz="2400" kern="1200" dirty="0" smtClean="0">
              <a:latin typeface="Times New Roman" panose="02020603050405020304" pitchFamily="18" charset="0"/>
            </a:rPr>
            <a:t>Nhằm kiểm </a:t>
          </a:r>
          <a:r>
            <a:rPr lang="en-US" sz="2400" kern="1200" dirty="0" err="1" smtClean="0">
              <a:latin typeface="Times New Roman" panose="02020603050405020304" pitchFamily="18" charset="0"/>
            </a:rPr>
            <a:t>tra</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khả</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năng</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đóng</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góp</a:t>
          </a:r>
          <a:r>
            <a:rPr lang="en-US" sz="2400" kern="1200" dirty="0" smtClean="0">
              <a:latin typeface="Times New Roman" panose="02020603050405020304" pitchFamily="18" charset="0"/>
            </a:rPr>
            <a:t> ý </a:t>
          </a:r>
          <a:r>
            <a:rPr lang="en-US" sz="2400" kern="1200" dirty="0" err="1" smtClean="0">
              <a:latin typeface="Times New Roman" panose="02020603050405020304" pitchFamily="18" charset="0"/>
            </a:rPr>
            <a:t>kiến</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sự</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phán</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đoán</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của</a:t>
          </a:r>
          <a:r>
            <a:rPr lang="en-US" sz="2400" kern="1200" dirty="0" smtClean="0">
              <a:latin typeface="Times New Roman" panose="02020603050405020304" pitchFamily="18" charset="0"/>
            </a:rPr>
            <a:t> HS  </a:t>
          </a:r>
          <a:r>
            <a:rPr lang="en-US" sz="2400" kern="1200" dirty="0" err="1" smtClean="0">
              <a:latin typeface="Times New Roman" panose="02020603050405020304" pitchFamily="18" charset="0"/>
            </a:rPr>
            <a:t>trong</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việc</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nhận</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định</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đánh</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giá</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các</a:t>
          </a:r>
          <a:r>
            <a:rPr lang="en-US" sz="2400" kern="1200" dirty="0" smtClean="0">
              <a:latin typeface="Times New Roman" panose="02020603050405020304" pitchFamily="18" charset="0"/>
            </a:rPr>
            <a:t> ý </a:t>
          </a:r>
          <a:r>
            <a:rPr lang="en-US" sz="2400" kern="1200" dirty="0" err="1" smtClean="0">
              <a:latin typeface="Times New Roman" panose="02020603050405020304" pitchFamily="18" charset="0"/>
            </a:rPr>
            <a:t>tưởng</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sự</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kiện</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hiện</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tượng</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dựa</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trên</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các</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tiêu</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chí</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đã</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đưa</a:t>
          </a:r>
          <a:r>
            <a:rPr lang="en-US" sz="2400" kern="1200" dirty="0" smtClean="0">
              <a:latin typeface="Times New Roman" panose="02020603050405020304" pitchFamily="18" charset="0"/>
            </a:rPr>
            <a:t> </a:t>
          </a:r>
          <a:r>
            <a:rPr lang="en-US" sz="2400" kern="1200" dirty="0" err="1" smtClean="0">
              <a:latin typeface="Times New Roman" panose="02020603050405020304" pitchFamily="18" charset="0"/>
            </a:rPr>
            <a:t>ra.</a:t>
          </a:r>
          <a:r>
            <a:rPr lang="en-US" sz="2400" kern="1200" dirty="0" smtClean="0">
              <a:latin typeface="Times New Roman" panose="02020603050405020304" pitchFamily="18" charset="0"/>
            </a:rPr>
            <a:t> </a:t>
          </a:r>
          <a:endParaRPr lang="en-US" sz="2400" kern="1200" dirty="0"/>
        </a:p>
      </dsp:txBody>
      <dsp:txXfrm>
        <a:off x="203328" y="1488461"/>
        <a:ext cx="3252182" cy="2854313"/>
      </dsp:txXfrm>
    </dsp:sp>
    <dsp:sp modelId="{347DAA91-A737-435C-B714-665E219DC263}">
      <dsp:nvSpPr>
        <dsp:cNvPr id="0" name=""/>
        <dsp:cNvSpPr/>
      </dsp:nvSpPr>
      <dsp:spPr>
        <a:xfrm>
          <a:off x="3926910" y="0"/>
          <a:ext cx="3647809" cy="4664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dirty="0" smtClean="0">
              <a:solidFill>
                <a:srgbClr val="002060"/>
              </a:solidFill>
              <a:latin typeface="Times New Roman" panose="02020603050405020304" pitchFamily="18" charset="0"/>
            </a:rPr>
            <a:t>Tác </a:t>
          </a:r>
          <a:r>
            <a:rPr lang="en-US" sz="4200" b="1" kern="1200" dirty="0" err="1" smtClean="0">
              <a:solidFill>
                <a:srgbClr val="002060"/>
              </a:solidFill>
              <a:latin typeface="Times New Roman" panose="02020603050405020304" pitchFamily="18" charset="0"/>
            </a:rPr>
            <a:t>dụng</a:t>
          </a:r>
          <a:r>
            <a:rPr lang="en-US" sz="4200" b="1" kern="1200" dirty="0" smtClean="0">
              <a:solidFill>
                <a:srgbClr val="002060"/>
              </a:solidFill>
              <a:latin typeface="Times New Roman" panose="02020603050405020304" pitchFamily="18" charset="0"/>
            </a:rPr>
            <a:t> </a:t>
          </a:r>
          <a:endParaRPr lang="en-US" sz="4200" b="1" kern="1200" dirty="0">
            <a:solidFill>
              <a:srgbClr val="002060"/>
            </a:solidFill>
          </a:endParaRPr>
        </a:p>
      </dsp:txBody>
      <dsp:txXfrm>
        <a:off x="3926910" y="0"/>
        <a:ext cx="3647809" cy="1399496"/>
      </dsp:txXfrm>
    </dsp:sp>
    <dsp:sp modelId="{66F9F8D3-5FDE-4087-8E28-601145EC9D11}">
      <dsp:nvSpPr>
        <dsp:cNvPr id="0" name=""/>
        <dsp:cNvSpPr/>
      </dsp:nvSpPr>
      <dsp:spPr>
        <a:xfrm>
          <a:off x="4056888" y="1400484"/>
          <a:ext cx="3387851" cy="3030267"/>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lvl="0" algn="just" defTabSz="1422400">
            <a:lnSpc>
              <a:spcPct val="90000"/>
            </a:lnSpc>
            <a:spcBef>
              <a:spcPct val="0"/>
            </a:spcBef>
            <a:spcAft>
              <a:spcPct val="35000"/>
            </a:spcAft>
          </a:pPr>
          <a:r>
            <a:rPr lang="en-US" sz="3200" i="1" kern="1200" dirty="0" smtClean="0">
              <a:latin typeface="Times New Roman" panose="02020603050405020304" pitchFamily="18" charset="0"/>
            </a:rPr>
            <a:t>- </a:t>
          </a:r>
          <a:r>
            <a:rPr lang="en-US" sz="3200" kern="1200" dirty="0" err="1" smtClean="0">
              <a:latin typeface="Times New Roman" panose="02020603050405020304" pitchFamily="18" charset="0"/>
            </a:rPr>
            <a:t>Thúc</a:t>
          </a:r>
          <a:r>
            <a:rPr lang="en-US" sz="3200" kern="1200" dirty="0" smtClean="0">
              <a:latin typeface="Times New Roman" panose="02020603050405020304" pitchFamily="18" charset="0"/>
            </a:rPr>
            <a:t> </a:t>
          </a:r>
          <a:r>
            <a:rPr lang="en-US" sz="3200" kern="1200" dirty="0" err="1" smtClean="0">
              <a:latin typeface="Times New Roman" panose="02020603050405020304" pitchFamily="18" charset="0"/>
            </a:rPr>
            <a:t>đẩy</a:t>
          </a:r>
          <a:r>
            <a:rPr lang="en-US" sz="3200" kern="1200" dirty="0" smtClean="0">
              <a:latin typeface="Times New Roman" panose="02020603050405020304" pitchFamily="18" charset="0"/>
            </a:rPr>
            <a:t> </a:t>
          </a:r>
          <a:r>
            <a:rPr lang="en-US" sz="3200" kern="1200" dirty="0" err="1" smtClean="0">
              <a:latin typeface="Times New Roman" panose="02020603050405020304" pitchFamily="18" charset="0"/>
            </a:rPr>
            <a:t>sự</a:t>
          </a:r>
          <a:r>
            <a:rPr lang="en-US" sz="3200" kern="1200" dirty="0" smtClean="0">
              <a:latin typeface="Times New Roman" panose="02020603050405020304" pitchFamily="18" charset="0"/>
            </a:rPr>
            <a:t>  </a:t>
          </a:r>
          <a:r>
            <a:rPr lang="en-US" sz="3200" kern="1200" dirty="0" err="1" smtClean="0">
              <a:latin typeface="Times New Roman" panose="02020603050405020304" pitchFamily="18" charset="0"/>
            </a:rPr>
            <a:t>tìm</a:t>
          </a:r>
          <a:r>
            <a:rPr lang="en-US" sz="3200" kern="1200" dirty="0" smtClean="0">
              <a:latin typeface="Times New Roman" panose="02020603050405020304" pitchFamily="18" charset="0"/>
            </a:rPr>
            <a:t> </a:t>
          </a:r>
          <a:r>
            <a:rPr lang="en-US" sz="3200" kern="1200" dirty="0" err="1" smtClean="0">
              <a:latin typeface="Times New Roman" panose="02020603050405020304" pitchFamily="18" charset="0"/>
            </a:rPr>
            <a:t>tòi</a:t>
          </a:r>
          <a:r>
            <a:rPr lang="en-US" sz="3200" kern="1200" dirty="0" smtClean="0">
              <a:latin typeface="Times New Roman" panose="02020603050405020304" pitchFamily="18" charset="0"/>
            </a:rPr>
            <a:t> tri </a:t>
          </a:r>
          <a:r>
            <a:rPr lang="en-US" sz="3200" kern="1200" dirty="0" err="1" smtClean="0">
              <a:latin typeface="Times New Roman" panose="02020603050405020304" pitchFamily="18" charset="0"/>
            </a:rPr>
            <a:t>thức</a:t>
          </a:r>
          <a:r>
            <a:rPr lang="en-US" sz="3200" kern="1200" dirty="0" smtClean="0">
              <a:latin typeface="Times New Roman" panose="02020603050405020304" pitchFamily="18" charset="0"/>
            </a:rPr>
            <a:t>, </a:t>
          </a:r>
          <a:r>
            <a:rPr lang="en-US" sz="3200" kern="1200" dirty="0" err="1" smtClean="0">
              <a:latin typeface="Times New Roman" panose="02020603050405020304" pitchFamily="18" charset="0"/>
            </a:rPr>
            <a:t>sự</a:t>
          </a:r>
          <a:r>
            <a:rPr lang="en-US" sz="3200" kern="1200" dirty="0" smtClean="0">
              <a:latin typeface="Times New Roman" panose="02020603050405020304" pitchFamily="18" charset="0"/>
            </a:rPr>
            <a:t> </a:t>
          </a:r>
          <a:r>
            <a:rPr lang="en-US" sz="3200" kern="1200" dirty="0" err="1" smtClean="0">
              <a:latin typeface="Times New Roman" panose="02020603050405020304" pitchFamily="18" charset="0"/>
            </a:rPr>
            <a:t>xác</a:t>
          </a:r>
          <a:r>
            <a:rPr lang="en-US" sz="3200" kern="1200" dirty="0" smtClean="0">
              <a:latin typeface="Times New Roman" panose="02020603050405020304" pitchFamily="18" charset="0"/>
            </a:rPr>
            <a:t> </a:t>
          </a:r>
          <a:r>
            <a:rPr lang="en-US" sz="3200" kern="1200" dirty="0" err="1" smtClean="0">
              <a:latin typeface="Times New Roman" panose="02020603050405020304" pitchFamily="18" charset="0"/>
            </a:rPr>
            <a:t>định</a:t>
          </a:r>
          <a:r>
            <a:rPr lang="en-US" sz="3200" kern="1200" dirty="0" smtClean="0">
              <a:latin typeface="Times New Roman" panose="02020603050405020304" pitchFamily="18" charset="0"/>
            </a:rPr>
            <a:t> </a:t>
          </a:r>
          <a:r>
            <a:rPr lang="en-US" sz="3200" kern="1200" dirty="0" err="1" smtClean="0">
              <a:latin typeface="Times New Roman" panose="02020603050405020304" pitchFamily="18" charset="0"/>
            </a:rPr>
            <a:t>giá</a:t>
          </a:r>
          <a:r>
            <a:rPr lang="en-US" sz="3200" kern="1200" dirty="0" smtClean="0">
              <a:latin typeface="Times New Roman" panose="02020603050405020304" pitchFamily="18" charset="0"/>
            </a:rPr>
            <a:t> </a:t>
          </a:r>
          <a:r>
            <a:rPr lang="en-US" sz="3200" kern="1200" dirty="0" err="1" smtClean="0">
              <a:latin typeface="Times New Roman" panose="02020603050405020304" pitchFamily="18" charset="0"/>
            </a:rPr>
            <a:t>trị</a:t>
          </a:r>
          <a:r>
            <a:rPr lang="en-US" sz="3200" kern="1200" dirty="0" smtClean="0">
              <a:latin typeface="Times New Roman" panose="02020603050405020304" pitchFamily="18" charset="0"/>
            </a:rPr>
            <a:t> </a:t>
          </a:r>
          <a:r>
            <a:rPr lang="en-US" sz="3200" kern="1200" dirty="0" err="1" smtClean="0">
              <a:latin typeface="Times New Roman" panose="02020603050405020304" pitchFamily="18" charset="0"/>
            </a:rPr>
            <a:t>của</a:t>
          </a:r>
          <a:r>
            <a:rPr lang="en-US" sz="3200" kern="1200" dirty="0" smtClean="0">
              <a:latin typeface="Times New Roman" panose="02020603050405020304" pitchFamily="18" charset="0"/>
            </a:rPr>
            <a:t> HS </a:t>
          </a:r>
          <a:endParaRPr lang="en-US" sz="3200" kern="1200" dirty="0"/>
        </a:p>
      </dsp:txBody>
      <dsp:txXfrm>
        <a:off x="4145641" y="1489237"/>
        <a:ext cx="3210345" cy="2852761"/>
      </dsp:txXfrm>
    </dsp:sp>
    <dsp:sp modelId="{6ABBA5AC-52D0-4149-8AB8-0BE4B3A566ED}">
      <dsp:nvSpPr>
        <dsp:cNvPr id="0" name=""/>
        <dsp:cNvSpPr/>
      </dsp:nvSpPr>
      <dsp:spPr>
        <a:xfrm>
          <a:off x="7943118" y="0"/>
          <a:ext cx="3647809" cy="46649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s-ES_tradnl" sz="4200" b="1" kern="1200" dirty="0" smtClean="0">
              <a:solidFill>
                <a:srgbClr val="002060"/>
              </a:solidFill>
              <a:latin typeface="Times New Roman" panose="02020603050405020304" pitchFamily="18" charset="0"/>
            </a:rPr>
            <a:t>Cách </a:t>
          </a:r>
          <a:r>
            <a:rPr lang="es-ES_tradnl" sz="4200" b="1" kern="1200" dirty="0" err="1" smtClean="0">
              <a:solidFill>
                <a:srgbClr val="002060"/>
              </a:solidFill>
              <a:latin typeface="Times New Roman" panose="02020603050405020304" pitchFamily="18" charset="0"/>
            </a:rPr>
            <a:t>thức</a:t>
          </a:r>
          <a:r>
            <a:rPr lang="es-ES_tradnl" sz="4200" b="1" kern="1200" dirty="0" smtClean="0">
              <a:solidFill>
                <a:srgbClr val="002060"/>
              </a:solidFill>
              <a:latin typeface="Times New Roman" panose="02020603050405020304" pitchFamily="18" charset="0"/>
            </a:rPr>
            <a:t> DH </a:t>
          </a:r>
          <a:endParaRPr lang="en-US" sz="4200" b="1" kern="1200" dirty="0">
            <a:solidFill>
              <a:srgbClr val="002060"/>
            </a:solidFill>
          </a:endParaRPr>
        </a:p>
      </dsp:txBody>
      <dsp:txXfrm>
        <a:off x="7943118" y="0"/>
        <a:ext cx="3647809" cy="1399496"/>
      </dsp:txXfrm>
    </dsp:sp>
    <dsp:sp modelId="{F7B0920D-8DAA-4EF7-B51D-E055A4788A44}">
      <dsp:nvSpPr>
        <dsp:cNvPr id="0" name=""/>
        <dsp:cNvSpPr/>
      </dsp:nvSpPr>
      <dsp:spPr>
        <a:xfrm>
          <a:off x="7848304" y="1399662"/>
          <a:ext cx="3837436" cy="303191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57150" rIns="76200" bIns="57150" numCol="1" spcCol="1270" anchor="ctr" anchorCtr="0">
          <a:noAutofit/>
        </a:bodyPr>
        <a:lstStyle/>
        <a:p>
          <a:pPr lvl="0" algn="just" defTabSz="1333500">
            <a:lnSpc>
              <a:spcPct val="90000"/>
            </a:lnSpc>
            <a:spcBef>
              <a:spcPct val="0"/>
            </a:spcBef>
            <a:spcAft>
              <a:spcPct val="35000"/>
            </a:spcAft>
          </a:pPr>
          <a:r>
            <a:rPr lang="en-US" sz="3000" kern="1200" dirty="0" smtClean="0">
              <a:solidFill>
                <a:schemeClr val="bg1"/>
              </a:solidFill>
              <a:latin typeface="Times New Roman" panose="02020603050405020304" pitchFamily="18" charset="0"/>
              <a:cs typeface="Times New Roman" panose="02020603050405020304" pitchFamily="18" charset="0"/>
            </a:rPr>
            <a:t>…</a:t>
          </a:r>
          <a:r>
            <a:rPr lang="vi-VN" sz="3000" kern="1200" dirty="0" smtClean="0">
              <a:solidFill>
                <a:schemeClr val="bg1"/>
              </a:solidFill>
              <a:latin typeface="Times New Roman" panose="02020603050405020304" pitchFamily="18" charset="0"/>
              <a:cs typeface="Times New Roman" panose="02020603050405020304" pitchFamily="18" charset="0"/>
            </a:rPr>
            <a:t>khẳng định</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điều</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gì</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khiến</a:t>
          </a:r>
          <a:r>
            <a:rPr lang="en-US" sz="3000" kern="1200" dirty="0" smtClean="0">
              <a:solidFill>
                <a:schemeClr val="bg1"/>
              </a:solidFill>
              <a:latin typeface="Times New Roman" panose="02020603050405020304" pitchFamily="18" charset="0"/>
              <a:cs typeface="Times New Roman" panose="02020603050405020304" pitchFamily="18" charset="0"/>
            </a:rPr>
            <a:t>?</a:t>
          </a:r>
        </a:p>
        <a:p>
          <a:pPr lvl="0" algn="just" defTabSz="1333500">
            <a:lnSpc>
              <a:spcPct val="90000"/>
            </a:lnSpc>
            <a:spcBef>
              <a:spcPct val="0"/>
            </a:spcBef>
            <a:spcAft>
              <a:spcPct val="35000"/>
            </a:spcAft>
          </a:pPr>
          <a:r>
            <a:rPr lang="en-US" sz="3000" kern="1200" dirty="0" err="1" smtClean="0">
              <a:solidFill>
                <a:schemeClr val="bg1"/>
              </a:solidFill>
              <a:latin typeface="Times New Roman" panose="02020603050405020304" pitchFamily="18" charset="0"/>
              <a:cs typeface="Times New Roman" panose="02020603050405020304" pitchFamily="18" charset="0"/>
            </a:rPr>
            <a:t>Hành</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động</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của</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như</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thế</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nào</a:t>
          </a:r>
          <a:r>
            <a:rPr lang="en-US" sz="3000" kern="1200" dirty="0" smtClean="0">
              <a:solidFill>
                <a:schemeClr val="bg1"/>
              </a:solidFill>
              <a:latin typeface="Times New Roman" panose="02020603050405020304" pitchFamily="18" charset="0"/>
              <a:cs typeface="Times New Roman" panose="02020603050405020304" pitchFamily="18" charset="0"/>
            </a:rPr>
            <a:t>?</a:t>
          </a:r>
        </a:p>
        <a:p>
          <a:pPr lvl="0" algn="just" defTabSz="1333500">
            <a:lnSpc>
              <a:spcPct val="90000"/>
            </a:lnSpc>
            <a:spcBef>
              <a:spcPct val="0"/>
            </a:spcBef>
            <a:spcAft>
              <a:spcPct val="35000"/>
            </a:spcAft>
          </a:pPr>
          <a:r>
            <a:rPr lang="en-US" sz="3000" kern="1200" dirty="0" err="1" smtClean="0">
              <a:solidFill>
                <a:schemeClr val="bg1"/>
              </a:solidFill>
              <a:latin typeface="Times New Roman" panose="02020603050405020304" pitchFamily="18" charset="0"/>
              <a:cs typeface="Times New Roman" panose="02020603050405020304" pitchFamily="18" charset="0"/>
            </a:rPr>
            <a:t>Giữa</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thì</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ai</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đúng</a:t>
          </a:r>
          <a:r>
            <a:rPr lang="en-US" sz="3000" kern="1200" dirty="0" smtClean="0">
              <a:solidFill>
                <a:schemeClr val="bg1"/>
              </a:solidFill>
              <a:latin typeface="Times New Roman" panose="02020603050405020304" pitchFamily="18" charset="0"/>
              <a:cs typeface="Times New Roman" panose="02020603050405020304" pitchFamily="18" charset="0"/>
            </a:rPr>
            <a:t> </a:t>
          </a:r>
          <a:r>
            <a:rPr lang="en-US" sz="3000" kern="1200" dirty="0" err="1" smtClean="0">
              <a:solidFill>
                <a:schemeClr val="bg1"/>
              </a:solidFill>
              <a:latin typeface="Times New Roman" panose="02020603050405020304" pitchFamily="18" charset="0"/>
              <a:cs typeface="Times New Roman" panose="02020603050405020304" pitchFamily="18" charset="0"/>
            </a:rPr>
            <a:t>hơn</a:t>
          </a:r>
          <a:r>
            <a:rPr lang="en-US" sz="3000" kern="1200" dirty="0" smtClean="0">
              <a:solidFill>
                <a:schemeClr val="bg1"/>
              </a:solidFill>
              <a:latin typeface="Times New Roman" panose="02020603050405020304" pitchFamily="18" charset="0"/>
              <a:cs typeface="Times New Roman" panose="02020603050405020304" pitchFamily="18" charset="0"/>
            </a:rPr>
            <a:t>?</a:t>
          </a:r>
          <a:r>
            <a:rPr lang="vi-VN" sz="3000" kern="1200" dirty="0" smtClean="0">
              <a:solidFill>
                <a:srgbClr val="00B050"/>
              </a:solidFill>
              <a:latin typeface="Times New Roman" panose="02020603050405020304" pitchFamily="18" charset="0"/>
              <a:cs typeface="Times New Roman" panose="02020603050405020304" pitchFamily="18" charset="0"/>
            </a:rPr>
            <a:t>…</a:t>
          </a:r>
          <a:endParaRPr lang="en-US" sz="3000" kern="1200" dirty="0" smtClean="0">
            <a:latin typeface="Times New Roman" panose="02020603050405020304" pitchFamily="18" charset="0"/>
          </a:endParaRPr>
        </a:p>
      </dsp:txBody>
      <dsp:txXfrm>
        <a:off x="7937106" y="1488464"/>
        <a:ext cx="3659832" cy="285430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1">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srcNode" val="parTx"/>
            <dgm:param type="dstNode" val="parTx"/>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4071532-55C7-485B-BC0F-A6FA4A4874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3A11A47F-FA4C-4523-A4A9-253128C181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4E6C85-FC39-41B2-A08A-F076B67DF1A9}" type="datetimeFigureOut">
              <a:rPr lang="en-US" smtClean="0"/>
              <a:t>4/29/2021</a:t>
            </a:fld>
            <a:endParaRPr lang="en-US"/>
          </a:p>
        </p:txBody>
      </p:sp>
      <p:sp>
        <p:nvSpPr>
          <p:cNvPr id="4" name="Footer Placeholder 3">
            <a:extLst>
              <a:ext uri="{FF2B5EF4-FFF2-40B4-BE49-F238E27FC236}">
                <a16:creationId xmlns:a16="http://schemas.microsoft.com/office/drawing/2014/main" xmlns="" id="{6B3E2AB0-A5C0-4A4D-AC9F-182AA7DC64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69266859-6046-4473-BF62-6CBC879BE3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89FD90-3ACF-4F21-8E5D-6E789ED46646}" type="slidenum">
              <a:rPr lang="en-US" smtClean="0"/>
              <a:t>‹#›</a:t>
            </a:fld>
            <a:endParaRPr lang="en-US"/>
          </a:p>
        </p:txBody>
      </p:sp>
    </p:spTree>
    <p:extLst>
      <p:ext uri="{BB962C8B-B14F-4D97-AF65-F5344CB8AC3E}">
        <p14:creationId xmlns:p14="http://schemas.microsoft.com/office/powerpoint/2010/main" val="63229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8A7D9B-7505-486B-95BF-FFD416A5417E}"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B5B6F6-41A4-46B0-BCE0-1A7FEDF8E439}" type="slidenum">
              <a:rPr lang="en-US" smtClean="0"/>
              <a:t>‹#›</a:t>
            </a:fld>
            <a:endParaRPr lang="en-US"/>
          </a:p>
        </p:txBody>
      </p:sp>
    </p:spTree>
    <p:extLst>
      <p:ext uri="{BB962C8B-B14F-4D97-AF65-F5344CB8AC3E}">
        <p14:creationId xmlns:p14="http://schemas.microsoft.com/office/powerpoint/2010/main" val="358163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906357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T.56</a:t>
            </a:r>
          </a:p>
          <a:p>
            <a:pPr marL="0" lvl="0" indent="0" algn="l" rtl="0">
              <a:spcBef>
                <a:spcPts val="0"/>
              </a:spcBef>
              <a:spcAft>
                <a:spcPts val="0"/>
              </a:spcAft>
              <a:buNone/>
            </a:pPr>
            <a:r>
              <a:rPr lang="en-US" dirty="0"/>
              <a:t>BÀI</a:t>
            </a:r>
            <a:r>
              <a:rPr lang="en-US" baseline="0" dirty="0"/>
              <a:t> TẬP GỒM 2 PHẦN: PHẦN CHO BIẾT: </a:t>
            </a:r>
            <a:r>
              <a:rPr lang="en-US" baseline="0" dirty="0" err="1"/>
              <a:t>tranh</a:t>
            </a:r>
            <a:r>
              <a:rPr lang="en-US" baseline="0" dirty="0"/>
              <a:t> </a:t>
            </a:r>
            <a:r>
              <a:rPr lang="en-US" baseline="0" dirty="0" err="1"/>
              <a:t>ảnh</a:t>
            </a:r>
            <a:r>
              <a:rPr lang="en-US" baseline="0" dirty="0"/>
              <a:t> </a:t>
            </a:r>
            <a:r>
              <a:rPr lang="en-US" baseline="0" dirty="0" err="1"/>
              <a:t>thông</a:t>
            </a:r>
            <a:r>
              <a:rPr lang="en-US" baseline="0" dirty="0"/>
              <a:t> tin, TN</a:t>
            </a:r>
          </a:p>
          <a:p>
            <a:pPr marL="0" lvl="0" indent="0" algn="l" rtl="0">
              <a:spcBef>
                <a:spcPts val="0"/>
              </a:spcBef>
              <a:spcAft>
                <a:spcPts val="0"/>
              </a:spcAft>
              <a:buNone/>
            </a:pPr>
            <a:r>
              <a:rPr lang="en-US" baseline="0" dirty="0"/>
              <a:t>PHẦN CẦN TÌM: CÂU HỎI, YÊU CẦU</a:t>
            </a:r>
            <a:endParaRPr dirty="0"/>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0294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453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0225A-4AE8-468F-9F72-39E8D2E2EE67}" type="slidenum">
              <a:rPr lang="en-US" smtClean="0"/>
              <a:t>27</a:t>
            </a:fld>
            <a:endParaRPr lang="en-US"/>
          </a:p>
        </p:txBody>
      </p:sp>
    </p:spTree>
    <p:extLst>
      <p:ext uri="{BB962C8B-B14F-4D97-AF65-F5344CB8AC3E}">
        <p14:creationId xmlns:p14="http://schemas.microsoft.com/office/powerpoint/2010/main" val="339568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524003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TRANG 81</a:t>
            </a:r>
            <a:endParaRPr dirty="0"/>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9308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t>
            </a:r>
            <a:r>
              <a:rPr lang="vi-VN" dirty="0"/>
              <a:t>ư</a:t>
            </a:r>
            <a:r>
              <a:rPr lang="en-US" dirty="0"/>
              <a:t>u ý </a:t>
            </a:r>
            <a:r>
              <a:rPr lang="en-US" dirty="0" err="1"/>
              <a:t>cho</a:t>
            </a:r>
            <a:r>
              <a:rPr lang="en-US" dirty="0"/>
              <a:t> </a:t>
            </a:r>
            <a:r>
              <a:rPr lang="en-US" dirty="0" err="1"/>
              <a:t>ví</a:t>
            </a:r>
            <a:r>
              <a:rPr lang="en-US" dirty="0"/>
              <a:t> </a:t>
            </a:r>
            <a:r>
              <a:rPr lang="en-US" dirty="0" err="1"/>
              <a:t>dụ</a:t>
            </a:r>
            <a:r>
              <a:rPr lang="en-US" dirty="0"/>
              <a:t> </a:t>
            </a:r>
            <a:r>
              <a:rPr lang="en-US" dirty="0" err="1"/>
              <a:t>để</a:t>
            </a:r>
            <a:r>
              <a:rPr lang="en-US" dirty="0"/>
              <a:t> </a:t>
            </a:r>
            <a:r>
              <a:rPr lang="en-US" dirty="0" err="1"/>
              <a:t>khớp</a:t>
            </a:r>
            <a:r>
              <a:rPr lang="en-US" dirty="0"/>
              <a:t> </a:t>
            </a:r>
            <a:r>
              <a:rPr lang="en-US" dirty="0" err="1"/>
              <a:t>với</a:t>
            </a:r>
            <a:r>
              <a:rPr lang="en-US" dirty="0"/>
              <a:t> </a:t>
            </a:r>
            <a:r>
              <a:rPr lang="en-US" dirty="0" err="1"/>
              <a:t>phần</a:t>
            </a:r>
            <a:r>
              <a:rPr lang="en-US" dirty="0"/>
              <a:t> rubrics</a:t>
            </a:r>
            <a:endParaRPr dirty="0"/>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510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779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990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4779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05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7" name="Google Shape;5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7766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TRANG 83</a:t>
            </a:r>
            <a:endParaRPr dirty="0"/>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6854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602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ea typeface="宋体"/>
              </a:rPr>
              <a:pPr/>
              <a:t>42</a:t>
            </a:fld>
            <a:endParaRPr lang="zh-CN" altLang="en-US">
              <a:solidFill>
                <a:prstClr val="black"/>
              </a:solidFill>
              <a:ea typeface="宋体"/>
            </a:endParaRPr>
          </a:p>
        </p:txBody>
      </p:sp>
    </p:spTree>
    <p:extLst>
      <p:ext uri="{BB962C8B-B14F-4D97-AF65-F5344CB8AC3E}">
        <p14:creationId xmlns:p14="http://schemas.microsoft.com/office/powerpoint/2010/main" val="1901334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ea typeface="宋体"/>
              </a:rPr>
              <a:pPr/>
              <a:t>43</a:t>
            </a:fld>
            <a:endParaRPr lang="zh-CN" altLang="en-US">
              <a:solidFill>
                <a:prstClr val="black"/>
              </a:solidFill>
              <a:ea typeface="宋体"/>
            </a:endParaRPr>
          </a:p>
        </p:txBody>
      </p:sp>
    </p:spTree>
    <p:extLst>
      <p:ext uri="{BB962C8B-B14F-4D97-AF65-F5344CB8AC3E}">
        <p14:creationId xmlns:p14="http://schemas.microsoft.com/office/powerpoint/2010/main" val="2453678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ea typeface="宋体"/>
              </a:rPr>
              <a:pPr/>
              <a:t>44</a:t>
            </a:fld>
            <a:endParaRPr lang="zh-CN" altLang="en-US">
              <a:solidFill>
                <a:prstClr val="black"/>
              </a:solidFill>
              <a:ea typeface="宋体"/>
            </a:endParaRPr>
          </a:p>
        </p:txBody>
      </p:sp>
    </p:spTree>
    <p:extLst>
      <p:ext uri="{BB962C8B-B14F-4D97-AF65-F5344CB8AC3E}">
        <p14:creationId xmlns:p14="http://schemas.microsoft.com/office/powerpoint/2010/main" val="336795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73D87B2C-5980-4247-AB1A-4C2C82E0197F}" type="slidenum">
              <a:rPr lang="ko-KR" altLang="en-US" smtClean="0"/>
              <a:t>45</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7" name="Google Shape;5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22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4B160F52-D43D-47DC-BDE8-15D14EADC7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72B82279-E0B2-458A-A466-A21C94FBA1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xmlns="" id="{00684CFB-6C22-4E4D-A41B-C8B8884B1F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AAB4DE-062C-44FF-808B-7D0B1383843E}" type="slidenum">
              <a:rPr lang="en-US" altLang="en-US"/>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B5B6F6-41A4-46B0-BCE0-1A7FEDF8E439}" type="slidenum">
              <a:rPr lang="en-US" smtClean="0"/>
              <a:t>6</a:t>
            </a:fld>
            <a:endParaRPr lang="en-US"/>
          </a:p>
        </p:txBody>
      </p:sp>
    </p:spTree>
    <p:extLst>
      <p:ext uri="{BB962C8B-B14F-4D97-AF65-F5344CB8AC3E}">
        <p14:creationId xmlns:p14="http://schemas.microsoft.com/office/powerpoint/2010/main" val="395743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0635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5366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097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075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11" name="Rectangle 10"/>
          <p:cNvSpPr/>
          <p:nvPr userDrawn="1"/>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9" name="Shape 8"/>
          <p:cNvSpPr>
            <a:spLocks noGrp="1"/>
          </p:cNvSpPr>
          <p:nvPr>
            <p:ph type="subTitle" idx="1"/>
          </p:nvPr>
        </p:nvSpPr>
        <p:spPr>
          <a:xfrm>
            <a:off x="3149600" y="6050037"/>
            <a:ext cx="89408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endParaRPr lang="en-US" dirty="0"/>
          </a:p>
        </p:txBody>
      </p:sp>
      <p:sp>
        <p:nvSpPr>
          <p:cNvPr id="5" name="Rectangle 4"/>
          <p:cNvSpPr/>
          <p:nvPr userDrawn="1"/>
        </p:nvSpPr>
        <p:spPr>
          <a:xfrm>
            <a:off x="203200" y="1989516"/>
            <a:ext cx="11887200" cy="3725484"/>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Slide Number Placeholder 17"/>
          <p:cNvSpPr>
            <a:spLocks noGrp="1"/>
          </p:cNvSpPr>
          <p:nvPr>
            <p:ph type="sldNum" sz="quarter" idx="12"/>
          </p:nvPr>
        </p:nvSpPr>
        <p:spPr>
          <a:xfrm>
            <a:off x="11480800" y="0"/>
            <a:ext cx="711200" cy="244476"/>
          </a:xfrm>
        </p:spPr>
        <p:txBody>
          <a:bodyPr/>
          <a:lstStyle/>
          <a:p>
            <a:pPr algn="ctr"/>
            <a:fld id="{E5F4A802-E40C-4F2F-ADCE-1E0AB57B92D5}" type="slidenum">
              <a:rPr lang="en-US" smtClean="0"/>
              <a:t>‹#›</a:t>
            </a:fld>
            <a:endParaRPr lang="en-US" sz="1050" b="1" dirty="0">
              <a:solidFill>
                <a:srgbClr val="FFFFFF"/>
              </a:solidFill>
            </a:endParaRPr>
          </a:p>
        </p:txBody>
      </p:sp>
      <p:sp>
        <p:nvSpPr>
          <p:cNvPr id="22" name="Title 21"/>
          <p:cNvSpPr>
            <a:spLocks noGrp="1"/>
          </p:cNvSpPr>
          <p:nvPr>
            <p:ph type="title"/>
          </p:nvPr>
        </p:nvSpPr>
        <p:spPr>
          <a:xfrm>
            <a:off x="965200" y="998915"/>
            <a:ext cx="10871200" cy="99060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8314891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lvl1pPr>
              <a:defRPr/>
            </a:lvl1pPr>
          </a:lstStyle>
          <a:p>
            <a:r>
              <a:rPr lang="en-US" dirty="0"/>
              <a:t>Click to edit Master title style</a:t>
            </a:r>
          </a:p>
        </p:txBody>
      </p:sp>
      <p:sp>
        <p:nvSpPr>
          <p:cNvPr id="3" name="Shape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hape 5"/>
          <p:cNvSpPr>
            <a:spLocks noGrp="1"/>
          </p:cNvSpPr>
          <p:nvPr>
            <p:ph type="sldNum" sz="quarter" idx="12"/>
          </p:nvPr>
        </p:nvSpPr>
        <p:spPr/>
        <p:txBody>
          <a:bodyPr/>
          <a:lstStyle/>
          <a:p>
            <a:fld id="{72AC53DF-4216-466D-99A7-94400E6C2A25}" type="slidenum">
              <a:rPr lang="en-US" sz="900" smtClean="0">
                <a:solidFill>
                  <a:schemeClr val="tx2"/>
                </a:solidFill>
              </a:rPr>
              <a:pPr/>
              <a:t>‹#›</a:t>
            </a:fld>
            <a:endParaRPr lang="en-US"/>
          </a:p>
        </p:txBody>
      </p:sp>
    </p:spTree>
    <p:extLst>
      <p:ext uri="{BB962C8B-B14F-4D97-AF65-F5344CB8AC3E}">
        <p14:creationId xmlns:p14="http://schemas.microsoft.com/office/powerpoint/2010/main" val="69065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Shape 1"/>
          <p:cNvSpPr>
            <a:spLocks noGrp="1"/>
          </p:cNvSpPr>
          <p:nvPr>
            <p:ph type="title" orient="vert"/>
          </p:nvPr>
        </p:nvSpPr>
        <p:spPr>
          <a:xfrm>
            <a:off x="8737600" y="609605"/>
            <a:ext cx="2743200" cy="5516563"/>
          </a:xfrm>
        </p:spPr>
        <p:txBody>
          <a:bodyPr vert="eaVert"/>
          <a:lstStyle>
            <a:lvl1pPr>
              <a:defRPr/>
            </a:lvl1pPr>
          </a:lstStyle>
          <a:p>
            <a:r>
              <a:rPr lang="en-US" dirty="0"/>
              <a:t>Click to edit Master title style</a:t>
            </a:r>
          </a:p>
        </p:txBody>
      </p:sp>
      <p:sp>
        <p:nvSpPr>
          <p:cNvPr id="3" name="Shape 2"/>
          <p:cNvSpPr>
            <a:spLocks noGrp="1"/>
          </p:cNvSpPr>
          <p:nvPr>
            <p:ph type="body" orient="vert" idx="1"/>
          </p:nvPr>
        </p:nvSpPr>
        <p:spPr>
          <a:xfrm>
            <a:off x="609600" y="609600"/>
            <a:ext cx="74168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hape 5"/>
          <p:cNvSpPr>
            <a:spLocks noGrp="1"/>
          </p:cNvSpPr>
          <p:nvPr>
            <p:ph type="sldNum" sz="quarter" idx="12"/>
          </p:nvPr>
        </p:nvSpPr>
        <p:spPr>
          <a:xfrm rot="5400000">
            <a:off x="8075084" y="103716"/>
            <a:ext cx="533400" cy="325968"/>
          </a:xfrm>
        </p:spPr>
        <p:txBody>
          <a:bodyPr/>
          <a:lstStyle/>
          <a:p>
            <a:fld id="{72AC53DF-4216-466D-99A7-94400E6C2A25}" type="slidenum">
              <a:rPr lang="en-US" sz="900" smtClean="0">
                <a:solidFill>
                  <a:schemeClr val="tx2"/>
                </a:solidFill>
              </a:rPr>
              <a:pPr/>
              <a:t>‹#›</a:t>
            </a:fld>
            <a:endParaRPr lang="en-US" dirty="0"/>
          </a:p>
        </p:txBody>
      </p:sp>
    </p:spTree>
    <p:extLst>
      <p:ext uri="{BB962C8B-B14F-4D97-AF65-F5344CB8AC3E}">
        <p14:creationId xmlns:p14="http://schemas.microsoft.com/office/powerpoint/2010/main" val="346468470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userDrawn="1"/>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Shape 8"/>
          <p:cNvSpPr>
            <a:spLocks noGrp="1"/>
          </p:cNvSpPr>
          <p:nvPr>
            <p:ph type="subTitle" idx="1"/>
          </p:nvPr>
        </p:nvSpPr>
        <p:spPr>
          <a:xfrm>
            <a:off x="3149600" y="6050037"/>
            <a:ext cx="89408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endParaRPr lang="en-US" dirty="0"/>
          </a:p>
        </p:txBody>
      </p:sp>
      <p:sp>
        <p:nvSpPr>
          <p:cNvPr id="5" name="Rectangle 4"/>
          <p:cNvSpPr/>
          <p:nvPr userDrawn="1"/>
        </p:nvSpPr>
        <p:spPr>
          <a:xfrm>
            <a:off x="203200" y="1989516"/>
            <a:ext cx="11887200" cy="3725484"/>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8" name="Slide Number Placeholder 17"/>
          <p:cNvSpPr>
            <a:spLocks noGrp="1"/>
          </p:cNvSpPr>
          <p:nvPr>
            <p:ph type="sldNum" sz="quarter" idx="12"/>
          </p:nvPr>
        </p:nvSpPr>
        <p:spPr>
          <a:xfrm>
            <a:off x="11480800" y="0"/>
            <a:ext cx="711200" cy="244476"/>
          </a:xfrm>
        </p:spPr>
        <p:txBody>
          <a:bodyPr/>
          <a:lstStyle/>
          <a:p>
            <a:fld id="{E5F4A802-E40C-4F2F-ADCE-1E0AB57B92D5}" type="slidenum">
              <a:rPr lang="en-US" smtClean="0"/>
              <a:pPr/>
              <a:t>‹#›</a:t>
            </a:fld>
            <a:endParaRPr lang="en-US" dirty="0"/>
          </a:p>
        </p:txBody>
      </p:sp>
      <p:sp>
        <p:nvSpPr>
          <p:cNvPr id="22" name="Title 21"/>
          <p:cNvSpPr>
            <a:spLocks noGrp="1"/>
          </p:cNvSpPr>
          <p:nvPr>
            <p:ph type="title"/>
          </p:nvPr>
        </p:nvSpPr>
        <p:spPr>
          <a:xfrm>
            <a:off x="965200" y="998915"/>
            <a:ext cx="10871200" cy="990600"/>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87906483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fld id="{1AD93096-5B34-4342-9326-69289CEAE4C2}" type="slidenum">
              <a:rPr lang="en-US" smtClean="0"/>
              <a:pPr/>
              <a:t>‹#›</a:t>
            </a:fld>
            <a:endParaRPr lang="en-US" dirty="0"/>
          </a:p>
        </p:txBody>
      </p:sp>
      <p:sp>
        <p:nvSpPr>
          <p:cNvPr id="8" name="Shape 7"/>
          <p:cNvSpPr>
            <a:spLocks noGrp="1"/>
          </p:cNvSpPr>
          <p:nvPr>
            <p:ph sz="quarter" idx="1"/>
          </p:nvPr>
        </p:nvSpPr>
        <p:spPr>
          <a:xfrm>
            <a:off x="816864" y="1600200"/>
            <a:ext cx="10871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21">
            <a:extLst>
              <a:ext uri="{FF2B5EF4-FFF2-40B4-BE49-F238E27FC236}">
                <a16:creationId xmlns:a16="http://schemas.microsoft.com/office/drawing/2014/main" xmlns="" id="{EE9BAC5D-91DB-4E73-A0E3-6694173927E2}"/>
              </a:ext>
            </a:extLst>
          </p:cNvPr>
          <p:cNvSpPr>
            <a:spLocks noGrp="1"/>
          </p:cNvSpPr>
          <p:nvPr>
            <p:ph type="title"/>
          </p:nvPr>
        </p:nvSpPr>
        <p:spPr>
          <a:xfrm>
            <a:off x="4549" y="0"/>
            <a:ext cx="10257055" cy="1032354"/>
          </a:xfrm>
          <a:prstGeom prst="rect">
            <a:avLst/>
          </a:prstGeom>
        </p:spPr>
        <p:txBody>
          <a:bodyPr vert="horz" anchor="ct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36203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Shape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p>
        </p:txBody>
      </p:sp>
    </p:spTree>
    <p:extLst>
      <p:ext uri="{BB962C8B-B14F-4D97-AF65-F5344CB8AC3E}">
        <p14:creationId xmlns:p14="http://schemas.microsoft.com/office/powerpoint/2010/main" val="2104305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9"/>
          <p:cNvSpPr>
            <a:spLocks noGrp="1"/>
          </p:cNvSpPr>
          <p:nvPr>
            <p:ph type="body" sz="quarter" idx="10" hasCustomPrompt="1"/>
          </p:nvPr>
        </p:nvSpPr>
        <p:spPr>
          <a:xfrm>
            <a:off x="1826654" y="640844"/>
            <a:ext cx="998835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1" y="185109"/>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7" y="339762"/>
            <a:ext cx="165463"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4"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1"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3" cy="102540"/>
          </a:xfrm>
          <a:prstGeom prst="rect">
            <a:avLst/>
          </a:prstGeom>
        </p:spPr>
      </p:pic>
    </p:spTree>
    <p:extLst>
      <p:ext uri="{BB962C8B-B14F-4D97-AF65-F5344CB8AC3E}">
        <p14:creationId xmlns:p14="http://schemas.microsoft.com/office/powerpoint/2010/main" val="102508642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48"/>
        <p:cNvGrpSpPr/>
        <p:nvPr/>
      </p:nvGrpSpPr>
      <p:grpSpPr>
        <a:xfrm>
          <a:off x="0" y="0"/>
          <a:ext cx="0" cy="0"/>
          <a:chOff x="0" y="0"/>
          <a:chExt cx="0" cy="0"/>
        </a:xfrm>
      </p:grpSpPr>
      <p:sp>
        <p:nvSpPr>
          <p:cNvPr id="49" name="Google Shape;49;p44"/>
          <p:cNvSpPr txBox="1">
            <a:spLocks noGrp="1"/>
          </p:cNvSpPr>
          <p:nvPr>
            <p:ph type="dt" idx="10"/>
          </p:nvPr>
        </p:nvSpPr>
        <p:spPr>
          <a:xfrm>
            <a:off x="8940800" y="6248405"/>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4"/>
          <p:cNvSpPr txBox="1">
            <a:spLocks noGrp="1"/>
          </p:cNvSpPr>
          <p:nvPr>
            <p:ph type="ftr" idx="11"/>
          </p:nvPr>
        </p:nvSpPr>
        <p:spPr>
          <a:xfrm>
            <a:off x="4165600" y="6248404"/>
            <a:ext cx="3251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4"/>
          <p:cNvSpPr txBox="1">
            <a:spLocks noGrp="1"/>
          </p:cNvSpPr>
          <p:nvPr>
            <p:ph type="sldNum" idx="12"/>
          </p:nvPr>
        </p:nvSpPr>
        <p:spPr>
          <a:xfrm>
            <a:off x="0" y="1096962"/>
            <a:ext cx="711200" cy="244476"/>
          </a:xfrm>
          <a:prstGeom prst="rect">
            <a:avLst/>
          </a:prstGeom>
          <a:noFill/>
          <a:ln>
            <a:noFill/>
          </a:ln>
        </p:spPr>
        <p:txBody>
          <a:bodyPr spcFirstLastPara="1" wrap="square" lIns="91425" tIns="45700" rIns="91425" bIns="45700" anchor="ctr" anchorCtr="0">
            <a:normAutofit/>
          </a:bodyPr>
          <a:lstStyle>
            <a:lvl1pPr marL="0" lvl="0" indent="0" algn="ctr">
              <a:spcBef>
                <a:spcPts val="0"/>
              </a:spcBef>
              <a:buNone/>
              <a:defRPr sz="1050" b="1">
                <a:solidFill>
                  <a:srgbClr val="FFFFFF"/>
                </a:solidFill>
                <a:latin typeface="Twentieth Century"/>
                <a:ea typeface="Twentieth Century"/>
                <a:cs typeface="Twentieth Century"/>
                <a:sym typeface="Twentieth Century"/>
              </a:defRPr>
            </a:lvl1pPr>
            <a:lvl2pPr marL="0" lvl="1" indent="0" algn="ctr">
              <a:spcBef>
                <a:spcPts val="0"/>
              </a:spcBef>
              <a:buNone/>
              <a:defRPr sz="1050" b="1">
                <a:solidFill>
                  <a:srgbClr val="FFFFFF"/>
                </a:solidFill>
                <a:latin typeface="Twentieth Century"/>
                <a:ea typeface="Twentieth Century"/>
                <a:cs typeface="Twentieth Century"/>
                <a:sym typeface="Twentieth Century"/>
              </a:defRPr>
            </a:lvl2pPr>
            <a:lvl3pPr marL="0" lvl="2" indent="0" algn="ctr">
              <a:spcBef>
                <a:spcPts val="0"/>
              </a:spcBef>
              <a:buNone/>
              <a:defRPr sz="1050" b="1">
                <a:solidFill>
                  <a:srgbClr val="FFFFFF"/>
                </a:solidFill>
                <a:latin typeface="Twentieth Century"/>
                <a:ea typeface="Twentieth Century"/>
                <a:cs typeface="Twentieth Century"/>
                <a:sym typeface="Twentieth Century"/>
              </a:defRPr>
            </a:lvl3pPr>
            <a:lvl4pPr marL="0" lvl="3" indent="0" algn="ctr">
              <a:spcBef>
                <a:spcPts val="0"/>
              </a:spcBef>
              <a:buNone/>
              <a:defRPr sz="1050" b="1">
                <a:solidFill>
                  <a:srgbClr val="FFFFFF"/>
                </a:solidFill>
                <a:latin typeface="Twentieth Century"/>
                <a:ea typeface="Twentieth Century"/>
                <a:cs typeface="Twentieth Century"/>
                <a:sym typeface="Twentieth Century"/>
              </a:defRPr>
            </a:lvl4pPr>
            <a:lvl5pPr marL="0" lvl="4" indent="0" algn="ctr">
              <a:spcBef>
                <a:spcPts val="0"/>
              </a:spcBef>
              <a:buNone/>
              <a:defRPr sz="1050" b="1">
                <a:solidFill>
                  <a:srgbClr val="FFFFFF"/>
                </a:solidFill>
                <a:latin typeface="Twentieth Century"/>
                <a:ea typeface="Twentieth Century"/>
                <a:cs typeface="Twentieth Century"/>
                <a:sym typeface="Twentieth Century"/>
              </a:defRPr>
            </a:lvl5pPr>
            <a:lvl6pPr marL="0" lvl="5" indent="0" algn="ctr">
              <a:spcBef>
                <a:spcPts val="0"/>
              </a:spcBef>
              <a:buNone/>
              <a:defRPr sz="1050" b="1">
                <a:solidFill>
                  <a:srgbClr val="FFFFFF"/>
                </a:solidFill>
                <a:latin typeface="Twentieth Century"/>
                <a:ea typeface="Twentieth Century"/>
                <a:cs typeface="Twentieth Century"/>
                <a:sym typeface="Twentieth Century"/>
              </a:defRPr>
            </a:lvl6pPr>
            <a:lvl7pPr marL="0" lvl="6" indent="0" algn="ctr">
              <a:spcBef>
                <a:spcPts val="0"/>
              </a:spcBef>
              <a:buNone/>
              <a:defRPr sz="1050" b="1">
                <a:solidFill>
                  <a:srgbClr val="FFFFFF"/>
                </a:solidFill>
                <a:latin typeface="Twentieth Century"/>
                <a:ea typeface="Twentieth Century"/>
                <a:cs typeface="Twentieth Century"/>
                <a:sym typeface="Twentieth Century"/>
              </a:defRPr>
            </a:lvl7pPr>
            <a:lvl8pPr marL="0" lvl="7" indent="0" algn="ctr">
              <a:spcBef>
                <a:spcPts val="0"/>
              </a:spcBef>
              <a:buNone/>
              <a:defRPr sz="1050" b="1">
                <a:solidFill>
                  <a:srgbClr val="FFFFFF"/>
                </a:solidFill>
                <a:latin typeface="Twentieth Century"/>
                <a:ea typeface="Twentieth Century"/>
                <a:cs typeface="Twentieth Century"/>
                <a:sym typeface="Twentieth Century"/>
              </a:defRPr>
            </a:lvl8pPr>
            <a:lvl9pPr marL="0" lvl="8" indent="0" algn="ctr">
              <a:spcBef>
                <a:spcPts val="0"/>
              </a:spcBef>
              <a:buNone/>
              <a:defRPr sz="1050" b="1">
                <a:solidFill>
                  <a:srgbClr val="FFFFFF"/>
                </a:solidFill>
                <a:latin typeface="Twentieth Century"/>
                <a:ea typeface="Twentieth Century"/>
                <a:cs typeface="Twentieth Century"/>
                <a:sym typeface="Twentieth Century"/>
              </a:defRPr>
            </a:lvl9pPr>
          </a:lstStyle>
          <a:p>
            <a:fld id="{00000000-1234-1234-1234-123412341234}" type="slidenum">
              <a:rPr lang="en-US" smtClean="0"/>
              <a:pPr/>
              <a:t>‹#›</a:t>
            </a:fld>
            <a:endParaRPr lang="en-US"/>
          </a:p>
        </p:txBody>
      </p:sp>
      <p:sp>
        <p:nvSpPr>
          <p:cNvPr id="52" name="Google Shape;52;p44"/>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normAutofit/>
          </a:bodyPr>
          <a:lstStyle>
            <a:lvl1pPr marL="457200" lvl="0" indent="-297180" algn="l">
              <a:spcBef>
                <a:spcPts val="525"/>
              </a:spcBef>
              <a:spcAft>
                <a:spcPts val="0"/>
              </a:spcAft>
              <a:buSzPts val="1080"/>
              <a:buChar char="◻"/>
              <a:defRPr/>
            </a:lvl1pPr>
            <a:lvl2pPr marL="914400" lvl="1" indent="-308610" algn="l">
              <a:spcBef>
                <a:spcPts val="415"/>
              </a:spcBef>
              <a:spcAft>
                <a:spcPts val="0"/>
              </a:spcAft>
              <a:buSzPts val="1260"/>
              <a:buChar char="🞑"/>
              <a:defRPr/>
            </a:lvl2pPr>
            <a:lvl3pPr marL="1371600" lvl="2" indent="-314325" algn="l">
              <a:spcBef>
                <a:spcPts val="375"/>
              </a:spcBef>
              <a:spcAft>
                <a:spcPts val="0"/>
              </a:spcAft>
              <a:buSzPts val="1350"/>
              <a:buChar char="■"/>
              <a:defRPr/>
            </a:lvl3pPr>
            <a:lvl4pPr marL="1828800" lvl="3" indent="-314325" algn="l">
              <a:spcBef>
                <a:spcPts val="300"/>
              </a:spcBef>
              <a:spcAft>
                <a:spcPts val="0"/>
              </a:spcAft>
              <a:buSzPts val="1350"/>
              <a:buChar char="■"/>
              <a:defRPr/>
            </a:lvl4pPr>
            <a:lvl5pPr marL="2286000" lvl="4" indent="-302895" algn="l">
              <a:spcBef>
                <a:spcPts val="3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3" name="Google Shape;53;p44"/>
          <p:cNvSpPr txBox="1">
            <a:spLocks noGrp="1"/>
          </p:cNvSpPr>
          <p:nvPr>
            <p:ph type="title"/>
          </p:nvPr>
        </p:nvSpPr>
        <p:spPr>
          <a:xfrm>
            <a:off x="4549" y="0"/>
            <a:ext cx="10257055" cy="103235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F5496"/>
              </a:buClr>
              <a:buSzPts val="2800"/>
              <a:buFont typeface="Tahoma"/>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46931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17004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hape 5"/>
          <p:cNvSpPr>
            <a:spLocks noGrp="1"/>
          </p:cNvSpPr>
          <p:nvPr>
            <p:ph type="sldNum" sz="quarter" idx="12"/>
          </p:nvPr>
        </p:nvSpPr>
        <p:spPr>
          <a:xfrm>
            <a:off x="0" y="1096962"/>
            <a:ext cx="711200" cy="244476"/>
          </a:xfrm>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Shape 7"/>
          <p:cNvSpPr>
            <a:spLocks noGrp="1"/>
          </p:cNvSpPr>
          <p:nvPr>
            <p:ph sz="quarter" idx="1"/>
          </p:nvPr>
        </p:nvSpPr>
        <p:spPr>
          <a:xfrm>
            <a:off x="816864" y="1600200"/>
            <a:ext cx="10871200" cy="4495800"/>
          </a:xfrm>
        </p:spPr>
        <p:txBody>
          <a:bodyPr>
            <a:normAutofit/>
          </a:bodyPr>
          <a:lstStyle>
            <a:lvl1pPr>
              <a:lnSpc>
                <a:spcPct val="150000"/>
              </a:lnSpc>
              <a:defRPr sz="2800"/>
            </a:lvl1pPr>
            <a:lvl2pPr>
              <a:lnSpc>
                <a:spcPct val="150000"/>
              </a:lnSpc>
              <a:defRPr sz="2800"/>
            </a:lvl2pPr>
            <a:lvl3pPr>
              <a:lnSpc>
                <a:spcPct val="150000"/>
              </a:lnSpc>
              <a:defRPr sz="2800"/>
            </a:lvl3pPr>
            <a:lvl4pPr>
              <a:lnSpc>
                <a:spcPct val="150000"/>
              </a:lnSpc>
              <a:defRPr sz="2800"/>
            </a:lvl4pPr>
            <a:lvl5pPr>
              <a:lnSpc>
                <a:spcPct val="150000"/>
              </a:lnSpc>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21">
            <a:extLst>
              <a:ext uri="{FF2B5EF4-FFF2-40B4-BE49-F238E27FC236}">
                <a16:creationId xmlns:a16="http://schemas.microsoft.com/office/drawing/2014/main" xmlns="" id="{EE9BAC5D-91DB-4E73-A0E3-6694173927E2}"/>
              </a:ext>
            </a:extLst>
          </p:cNvPr>
          <p:cNvSpPr>
            <a:spLocks noGrp="1"/>
          </p:cNvSpPr>
          <p:nvPr>
            <p:ph type="title"/>
          </p:nvPr>
        </p:nvSpPr>
        <p:spPr>
          <a:xfrm>
            <a:off x="816864" y="0"/>
            <a:ext cx="9444740" cy="1032354"/>
          </a:xfrm>
          <a:prstGeom prst="rect">
            <a:avLst/>
          </a:prstGeom>
        </p:spPr>
        <p:txBody>
          <a:bodyPr vert="horz" anchor="ctr">
            <a:normAutofit/>
          </a:bodyPr>
          <a:lstStyle>
            <a:lvl1pPr>
              <a:defRPr sz="3200"/>
            </a:lvl1pPr>
          </a:lstStyle>
          <a:p>
            <a:r>
              <a:rPr lang="en-US" dirty="0"/>
              <a:t>Click to edit Master title style</a:t>
            </a:r>
          </a:p>
        </p:txBody>
      </p:sp>
    </p:spTree>
    <p:extLst>
      <p:ext uri="{BB962C8B-B14F-4D97-AF65-F5344CB8AC3E}">
        <p14:creationId xmlns:p14="http://schemas.microsoft.com/office/powerpoint/2010/main" val="178372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Shape 2"/>
          <p:cNvSpPr>
            <a:spLocks noGrp="1"/>
          </p:cNvSpPr>
          <p:nvPr>
            <p:ph type="body" idx="1"/>
          </p:nvPr>
        </p:nvSpPr>
        <p:spPr>
          <a:xfrm>
            <a:off x="1828803" y="2514605"/>
            <a:ext cx="9497484" cy="1673225"/>
          </a:xfrm>
        </p:spPr>
        <p:txBody>
          <a:bodyPr anchor="t">
            <a:normAutofit/>
          </a:bodyPr>
          <a:lstStyle>
            <a:lvl1pPr>
              <a:buNone/>
              <a:defRPr sz="32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dirty="0"/>
              <a:t>Click to edit Master text styles</a:t>
            </a:r>
          </a:p>
        </p:txBody>
      </p:sp>
      <p:sp>
        <p:nvSpPr>
          <p:cNvPr id="7" name="Rectangle 6"/>
          <p:cNvSpPr/>
          <p:nvPr/>
        </p:nvSpPr>
        <p:spPr bwMode="white">
          <a:xfrm>
            <a:off x="0" y="1524000"/>
            <a:ext cx="12192000" cy="6858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8" name="Rectangle 7"/>
          <p:cNvSpPr/>
          <p:nvPr/>
        </p:nvSpPr>
        <p:spPr>
          <a:xfrm>
            <a:off x="0" y="1219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9" name="Rectangle 8"/>
          <p:cNvSpPr/>
          <p:nvPr/>
        </p:nvSpPr>
        <p:spPr>
          <a:xfrm>
            <a:off x="1828800" y="1219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2" name="Shape 1"/>
          <p:cNvSpPr>
            <a:spLocks noGrp="1"/>
          </p:cNvSpPr>
          <p:nvPr>
            <p:ph type="title"/>
          </p:nvPr>
        </p:nvSpPr>
        <p:spPr>
          <a:xfrm>
            <a:off x="1828800" y="1219200"/>
            <a:ext cx="10160000" cy="990600"/>
          </a:xfrm>
        </p:spPr>
        <p:txBody>
          <a:bodyPr>
            <a:normAutofit/>
          </a:bodyPr>
          <a:lstStyle>
            <a:lvl1pPr algn="l">
              <a:buNone/>
              <a:defRPr sz="3600" b="0" cap="none">
                <a:solidFill>
                  <a:srgbClr val="FFFFFF"/>
                </a:solidFill>
              </a:defRPr>
            </a:lvl1pPr>
          </a:lstStyle>
          <a:p>
            <a:r>
              <a:rPr lang="en-US" dirty="0"/>
              <a:t>Click to edit Master title style</a:t>
            </a:r>
          </a:p>
        </p:txBody>
      </p:sp>
      <p:sp>
        <p:nvSpPr>
          <p:cNvPr id="13" name="Shape 12"/>
          <p:cNvSpPr>
            <a:spLocks noGrp="1"/>
          </p:cNvSpPr>
          <p:nvPr>
            <p:ph type="sldNum" sz="quarter" idx="11"/>
          </p:nvPr>
        </p:nvSpPr>
        <p:spPr>
          <a:xfrm>
            <a:off x="0" y="1219200"/>
            <a:ext cx="1727200" cy="701676"/>
          </a:xfrm>
        </p:spPr>
        <p:txBody>
          <a:bodyPr>
            <a:noAutofit/>
          </a:bodyPr>
          <a:lstStyle>
            <a:lvl1pPr>
              <a:defRPr sz="1800">
                <a:solidFill>
                  <a:srgbClr val="FFFFFF"/>
                </a:solidFill>
              </a:defRPr>
            </a:lvl1pPr>
          </a:lstStyle>
          <a:p>
            <a:pPr algn="ctr"/>
            <a:fld id="{1AD93096-5B34-4342-9326-69289CEAE4C2}" type="slidenum">
              <a:rPr lang="en-US" smtClean="0"/>
              <a:pPr algn="ctr"/>
              <a:t>‹#›</a:t>
            </a:fld>
            <a:endParaRPr lang="en-US" sz="1800" dirty="0">
              <a:solidFill>
                <a:srgbClr val="FFFFF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95" y="-40337"/>
            <a:ext cx="2276304" cy="938668"/>
          </a:xfrm>
          <a:prstGeom prst="rect">
            <a:avLst/>
          </a:prstGeom>
        </p:spPr>
      </p:pic>
    </p:spTree>
    <p:extLst>
      <p:ext uri="{BB962C8B-B14F-4D97-AF65-F5344CB8AC3E}">
        <p14:creationId xmlns:p14="http://schemas.microsoft.com/office/powerpoint/2010/main" val="24468035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Shape 1"/>
          <p:cNvSpPr>
            <a:spLocks noGrp="1"/>
          </p:cNvSpPr>
          <p:nvPr>
            <p:ph type="title"/>
          </p:nvPr>
        </p:nvSpPr>
        <p:spPr/>
        <p:txBody>
          <a:bodyPr>
            <a:normAutofit/>
          </a:bodyPr>
          <a:lstStyle>
            <a:lvl1pPr>
              <a:defRPr sz="3200"/>
            </a:lvl1pPr>
          </a:lstStyle>
          <a:p>
            <a:r>
              <a:rPr lang="en-US" dirty="0"/>
              <a:t>Click to edit Master title style</a:t>
            </a:r>
          </a:p>
        </p:txBody>
      </p:sp>
      <p:sp>
        <p:nvSpPr>
          <p:cNvPr id="9" name="Shape 8"/>
          <p:cNvSpPr>
            <a:spLocks noGrp="1"/>
          </p:cNvSpPr>
          <p:nvPr>
            <p:ph sz="quarter" idx="1"/>
          </p:nvPr>
        </p:nvSpPr>
        <p:spPr>
          <a:xfrm>
            <a:off x="812800" y="1589567"/>
            <a:ext cx="5181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hape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hape 9"/>
          <p:cNvSpPr>
            <a:spLocks noGrp="1"/>
          </p:cNvSpPr>
          <p:nvPr>
            <p:ph type="sldNum" sz="quarter" idx="16"/>
          </p:nvPr>
        </p:nvSpPr>
        <p:spPr>
          <a:xfrm>
            <a:off x="0" y="1050924"/>
            <a:ext cx="711200" cy="244476"/>
          </a:xfrm>
        </p:spPr>
        <p:txBody>
          <a:bodyPr rtlCol="0"/>
          <a:lstStyle/>
          <a:p>
            <a:pPr algn="ctr"/>
            <a:fld id="{1AD93096-5B34-4342-9326-69289CEAE4C2}" type="slidenum">
              <a:rPr lang="en-US" smtClean="0"/>
              <a:pPr algn="ctr"/>
              <a:t>‹#›</a:t>
            </a:fld>
            <a:endParaRPr lang="en-US"/>
          </a:p>
        </p:txBody>
      </p:sp>
    </p:spTree>
    <p:extLst>
      <p:ext uri="{BB962C8B-B14F-4D97-AF65-F5344CB8AC3E}">
        <p14:creationId xmlns:p14="http://schemas.microsoft.com/office/powerpoint/2010/main" val="146966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Shape 1"/>
          <p:cNvSpPr>
            <a:spLocks noGrp="1"/>
          </p:cNvSpPr>
          <p:nvPr>
            <p:ph type="title"/>
          </p:nvPr>
        </p:nvSpPr>
        <p:spPr>
          <a:xfrm>
            <a:off x="711200" y="273050"/>
            <a:ext cx="10871200" cy="869950"/>
          </a:xfrm>
        </p:spPr>
        <p:txBody>
          <a:bodyPr anchor="ctr"/>
          <a:lstStyle>
            <a:lvl1pPr>
              <a:defRPr/>
            </a:lvl1pPr>
          </a:lstStyle>
          <a:p>
            <a:r>
              <a:rPr lang="en-US" dirty="0"/>
              <a:t>Click to edit Master title style</a:t>
            </a:r>
          </a:p>
        </p:txBody>
      </p:sp>
      <p:sp>
        <p:nvSpPr>
          <p:cNvPr id="11" name="Shape 10"/>
          <p:cNvSpPr>
            <a:spLocks noGrp="1"/>
          </p:cNvSpPr>
          <p:nvPr>
            <p:ph sz="quarter" idx="2"/>
          </p:nvPr>
        </p:nvSpPr>
        <p:spPr>
          <a:xfrm>
            <a:off x="812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hape 12"/>
          <p:cNvSpPr>
            <a:spLocks noGrp="1"/>
          </p:cNvSpPr>
          <p:nvPr>
            <p:ph sz="quarter" idx="4"/>
          </p:nvPr>
        </p:nvSpPr>
        <p:spPr>
          <a:xfrm>
            <a:off x="6400800" y="2438400"/>
            <a:ext cx="51816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hape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6" name="Shape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1500" b="1">
                <a:solidFill>
                  <a:srgbClr val="FFFFFF"/>
                </a:solidFill>
              </a:defRPr>
            </a:lvl1pPr>
          </a:lstStyle>
          <a:p>
            <a:pPr lvl="0"/>
            <a:r>
              <a:rPr lang="en-US"/>
              <a:t>Click to edit Master text styles</a:t>
            </a:r>
          </a:p>
        </p:txBody>
      </p:sp>
      <p:sp>
        <p:nvSpPr>
          <p:cNvPr id="15" name="Shape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15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85009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hape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extLst>
      <p:ext uri="{BB962C8B-B14F-4D97-AF65-F5344CB8AC3E}">
        <p14:creationId xmlns:p14="http://schemas.microsoft.com/office/powerpoint/2010/main" val="409517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hape 3"/>
          <p:cNvSpPr>
            <a:spLocks noGrp="1"/>
          </p:cNvSpPr>
          <p:nvPr>
            <p:ph type="sldNum" sz="quarter" idx="12"/>
          </p:nvPr>
        </p:nvSpPr>
        <p:spPr>
          <a:xfrm>
            <a:off x="0" y="6248400"/>
            <a:ext cx="7112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extLst>
      <p:ext uri="{BB962C8B-B14F-4D97-AF65-F5344CB8AC3E}">
        <p14:creationId xmlns:p14="http://schemas.microsoft.com/office/powerpoint/2010/main" val="102419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Shape 1"/>
          <p:cNvSpPr>
            <a:spLocks noGrp="1"/>
          </p:cNvSpPr>
          <p:nvPr>
            <p:ph type="title"/>
          </p:nvPr>
        </p:nvSpPr>
        <p:spPr>
          <a:xfrm>
            <a:off x="812800" y="273050"/>
            <a:ext cx="10769600" cy="869950"/>
          </a:xfrm>
        </p:spPr>
        <p:txBody>
          <a:bodyPr anchor="ctr"/>
          <a:lstStyle>
            <a:lvl1pPr algn="l">
              <a:buNone/>
              <a:defRPr sz="3300" b="0"/>
            </a:lvl1pPr>
          </a:lstStyle>
          <a:p>
            <a:r>
              <a:rPr lang="en-US" dirty="0"/>
              <a:t>Click to edit Master title style</a:t>
            </a:r>
          </a:p>
        </p:txBody>
      </p:sp>
      <p:sp>
        <p:nvSpPr>
          <p:cNvPr id="7" name="Shape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3" name="Shape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9" name="Shape 8"/>
          <p:cNvSpPr>
            <a:spLocks noGrp="1"/>
          </p:cNvSpPr>
          <p:nvPr>
            <p:ph sz="quarter" idx="1"/>
          </p:nvPr>
        </p:nvSpPr>
        <p:spPr>
          <a:xfrm>
            <a:off x="3149600" y="1752600"/>
            <a:ext cx="85344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908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Shape 3"/>
          <p:cNvSpPr>
            <a:spLocks noGrp="1"/>
          </p:cNvSpPr>
          <p:nvPr>
            <p:ph type="body" sz="half" idx="2"/>
          </p:nvPr>
        </p:nvSpPr>
        <p:spPr>
          <a:xfrm>
            <a:off x="2133600" y="5486400"/>
            <a:ext cx="9753600" cy="68580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a:r>
              <a:rPr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2" name="Shape 1"/>
          <p:cNvSpPr>
            <a:spLocks noGrp="1"/>
          </p:cNvSpPr>
          <p:nvPr>
            <p:ph type="title"/>
          </p:nvPr>
        </p:nvSpPr>
        <p:spPr>
          <a:xfrm>
            <a:off x="2133600" y="4648200"/>
            <a:ext cx="9753600" cy="685800"/>
          </a:xfrm>
        </p:spPr>
        <p:txBody>
          <a:bodyPr anchor="ctr"/>
          <a:lstStyle>
            <a:lvl1pPr algn="l">
              <a:buNone/>
              <a:defRPr sz="2100" b="0">
                <a:solidFill>
                  <a:srgbClr val="FFFFFF"/>
                </a:solidFill>
              </a:defRPr>
            </a:lvl1pPr>
          </a:lstStyle>
          <a:p>
            <a:r>
              <a:rPr lang="en-US" dirty="0"/>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13" name="Shape 12"/>
          <p:cNvSpPr>
            <a:spLocks noGrp="1"/>
          </p:cNvSpPr>
          <p:nvPr>
            <p:ph type="sldNum" sz="quarter" idx="11"/>
          </p:nvPr>
        </p:nvSpPr>
        <p:spPr>
          <a:xfrm>
            <a:off x="0" y="4667249"/>
            <a:ext cx="1930400" cy="663578"/>
          </a:xfrm>
        </p:spPr>
        <p:txBody>
          <a:bodyPr rtlCol="0"/>
          <a:lstStyle>
            <a:lvl1pPr>
              <a:defRPr sz="2100"/>
            </a:lvl1pPr>
          </a:lstStyle>
          <a:p>
            <a:pPr algn="ctr"/>
            <a:fld id="{1AD93096-5B34-4342-9326-69289CEAE4C2}" type="slidenum">
              <a:rPr lang="en-US" smtClean="0"/>
              <a:pPr algn="ctr"/>
              <a:t>‹#›</a:t>
            </a:fld>
            <a:endParaRPr lang="en-US" sz="2100" dirty="0"/>
          </a:p>
        </p:txBody>
      </p:sp>
      <p:sp>
        <p:nvSpPr>
          <p:cNvPr id="3" name="Shape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2400"/>
            </a:lvl1pPr>
          </a:lstStyle>
          <a:p>
            <a:r>
              <a:rPr lang="en-US"/>
              <a:t>Click icon to add picture</a:t>
            </a:r>
            <a:endParaRPr lang="en-US" dirty="0"/>
          </a:p>
        </p:txBody>
      </p:sp>
    </p:spTree>
    <p:extLst>
      <p:ext uri="{BB962C8B-B14F-4D97-AF65-F5344CB8AC3E}">
        <p14:creationId xmlns:p14="http://schemas.microsoft.com/office/powerpoint/2010/main" val="267899797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49" y="0"/>
            <a:ext cx="10257055" cy="1032354"/>
          </a:xfrm>
          <a:prstGeom prst="rect">
            <a:avLst/>
          </a:prstGeom>
        </p:spPr>
        <p:txBody>
          <a:bodyPr vert="horz" anchor="ctr">
            <a:normAutofit/>
          </a:bodyPr>
          <a:lstStyle/>
          <a:p>
            <a:r>
              <a:rPr lang="en-US" dirty="0"/>
              <a:t>Click to edit Master title style</a:t>
            </a:r>
          </a:p>
        </p:txBody>
      </p:sp>
      <p:sp>
        <p:nvSpPr>
          <p:cNvPr id="13" name="Text Placeholder 12"/>
          <p:cNvSpPr>
            <a:spLocks noGrp="1"/>
          </p:cNvSpPr>
          <p:nvPr>
            <p:ph type="body" idx="1"/>
          </p:nvPr>
        </p:nvSpPr>
        <p:spPr>
          <a:xfrm>
            <a:off x="853440" y="1588926"/>
            <a:ext cx="10871200" cy="4526280"/>
          </a:xfrm>
          <a:prstGeom prst="rect">
            <a:avLst/>
          </a:prstGeom>
        </p:spPr>
        <p:txBody>
          <a:bodyPr vert="horz">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9753600" y="6492880"/>
            <a:ext cx="2438400" cy="365125"/>
          </a:xfrm>
          <a:prstGeom prst="rect">
            <a:avLst/>
          </a:prstGeom>
        </p:spPr>
        <p:txBody>
          <a:bodyPr vert="horz" anchor="ctr" anchorCtr="0"/>
          <a:lstStyle>
            <a:lvl1pPr algn="l">
              <a:defRPr sz="1200">
                <a:solidFill>
                  <a:schemeClr val="tx2"/>
                </a:solidFill>
              </a:defRPr>
            </a:lvl1pPr>
          </a:lstStyle>
          <a:p>
            <a:fld id="{5CD13156-E011-4D5E-8AF4-3A4E4B79EB7E}" type="datetime1">
              <a:rPr lang="vi-VN" smtClean="0"/>
              <a:t>29/04/2021</a:t>
            </a:fld>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8" name="Rectangle 7"/>
          <p:cNvSpPr/>
          <p:nvPr/>
        </p:nvSpPr>
        <p:spPr>
          <a:xfrm>
            <a:off x="0" y="106680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9" name="Rectangle 8"/>
          <p:cNvSpPr/>
          <p:nvPr/>
        </p:nvSpPr>
        <p:spPr>
          <a:xfrm>
            <a:off x="787400" y="106680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p>
        </p:txBody>
      </p:sp>
      <p:sp>
        <p:nvSpPr>
          <p:cNvPr id="23" name="Slide Number Placeholder 22"/>
          <p:cNvSpPr>
            <a:spLocks noGrp="1"/>
          </p:cNvSpPr>
          <p:nvPr>
            <p:ph type="sldNum" sz="quarter" idx="4"/>
          </p:nvPr>
        </p:nvSpPr>
        <p:spPr>
          <a:xfrm>
            <a:off x="0" y="1066800"/>
            <a:ext cx="711200" cy="244476"/>
          </a:xfrm>
          <a:prstGeom prst="rect">
            <a:avLst/>
          </a:prstGeom>
        </p:spPr>
        <p:txBody>
          <a:bodyPr vert="horz" anchor="ctr" anchorCtr="0">
            <a:normAutofit/>
          </a:bodyPr>
          <a:lstStyle>
            <a:lvl1pPr algn="ctr">
              <a:defRPr sz="1050" b="1">
                <a:solidFill>
                  <a:srgbClr val="FFFFFF"/>
                </a:solidFill>
              </a:defRPr>
            </a:lvl1pPr>
          </a:lstStyle>
          <a:p>
            <a:pPr algn="ctr"/>
            <a:fld id="{72AC53DF-4216-466D-99A7-94400E6C2A25}" type="slidenum">
              <a:rPr lang="en-US" sz="900" smtClean="0">
                <a:solidFill>
                  <a:schemeClr val="tx2"/>
                </a:solidFill>
              </a:rPr>
              <a:pPr algn="ctr"/>
              <a:t>‹#›</a:t>
            </a:fld>
            <a:endParaRPr lang="en-US" sz="1050" b="1" dirty="0">
              <a:solidFill>
                <a:srgbClr val="FFFFFF"/>
              </a:solidFill>
            </a:endParaRPr>
          </a:p>
        </p:txBody>
      </p:sp>
      <p:pic>
        <p:nvPicPr>
          <p:cNvPr id="10" name="Picture 9"/>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116419" y="209714"/>
            <a:ext cx="2133600" cy="857091"/>
          </a:xfrm>
          <a:prstGeom prst="rect">
            <a:avLst/>
          </a:prstGeom>
        </p:spPr>
      </p:pic>
    </p:spTree>
    <p:extLst>
      <p:ext uri="{BB962C8B-B14F-4D97-AF65-F5344CB8AC3E}">
        <p14:creationId xmlns:p14="http://schemas.microsoft.com/office/powerpoint/2010/main" val="79799052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693" r:id="rId12"/>
    <p:sldLayoutId id="2147483694" r:id="rId13"/>
    <p:sldLayoutId id="2147483698" r:id="rId14"/>
    <p:sldLayoutId id="2147483778" r:id="rId15"/>
    <p:sldLayoutId id="2147483779" r:id="rId16"/>
    <p:sldLayoutId id="2147483780" r:id="rId17"/>
  </p:sldLayoutIdLst>
  <p:hf hdr="0" ftr="0"/>
  <p:txStyles>
    <p:titleStyle>
      <a:lvl1pPr algn="l" rtl="0" eaLnBrk="1" latinLnBrk="0" hangingPunct="1">
        <a:spcBef>
          <a:spcPct val="0"/>
        </a:spcBef>
        <a:buNone/>
        <a:defRPr sz="3200" b="1" i="0" u="none" kern="120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defRPr>
      </a:lvl1pPr>
    </p:titleStyle>
    <p:bodyStyle>
      <a:lvl1pPr marL="240030" indent="-240030" algn="l" rtl="0" eaLnBrk="1" latinLnBrk="0" hangingPunct="1">
        <a:spcBef>
          <a:spcPts val="525"/>
        </a:spcBef>
        <a:buClr>
          <a:schemeClr val="accent2"/>
        </a:buClr>
        <a:buSzPct val="60000"/>
        <a:buFont typeface="Wingdings"/>
        <a:buChar char=""/>
        <a:defRPr sz="2175" kern="1200">
          <a:solidFill>
            <a:schemeClr val="tx1"/>
          </a:solidFill>
          <a:latin typeface="Times New Roman" panose="02020603050405020304" pitchFamily="18" charset="0"/>
          <a:ea typeface="+mn-ea"/>
          <a:cs typeface="Times New Roman" panose="02020603050405020304" pitchFamily="18" charset="0"/>
        </a:defRPr>
      </a:lvl1pPr>
      <a:lvl2pPr marL="480060" indent="-205740" algn="l" rtl="0" eaLnBrk="1" latinLnBrk="0" hangingPunct="1">
        <a:spcBef>
          <a:spcPts val="413"/>
        </a:spcBef>
        <a:buClr>
          <a:schemeClr val="accent1"/>
        </a:buClr>
        <a:buSzPct val="70000"/>
        <a:buFont typeface="Wingdings 2"/>
        <a:buChar char=""/>
        <a:defRPr sz="1950" b="0" i="0" u="none" kern="1200">
          <a:solidFill>
            <a:schemeClr val="tx1"/>
          </a:solidFill>
          <a:latin typeface="Times New Roman" panose="02020603050405020304" pitchFamily="18" charset="0"/>
          <a:ea typeface="+mn-ea"/>
          <a:cs typeface="Times New Roman" panose="02020603050405020304" pitchFamily="18" charset="0"/>
        </a:defRPr>
      </a:lvl2pPr>
      <a:lvl3pPr marL="685800" indent="-171450" algn="l" rtl="0" eaLnBrk="1" latinLnBrk="0" hangingPunct="1">
        <a:spcBef>
          <a:spcPts val="375"/>
        </a:spcBef>
        <a:buClr>
          <a:schemeClr val="accent2"/>
        </a:buClr>
        <a:buSzPct val="75000"/>
        <a:buFont typeface="Wingdings"/>
        <a:buChar char=""/>
        <a:defRPr sz="1725" kern="1200">
          <a:solidFill>
            <a:schemeClr val="tx1"/>
          </a:solidFill>
          <a:latin typeface="Times New Roman" panose="02020603050405020304" pitchFamily="18" charset="0"/>
          <a:ea typeface="+mn-ea"/>
          <a:cs typeface="Times New Roman" panose="02020603050405020304" pitchFamily="18" charset="0"/>
        </a:defRPr>
      </a:lvl3pPr>
      <a:lvl4pPr marL="1028700" indent="-171450" algn="l" rtl="0" eaLnBrk="1" latinLnBrk="0" hangingPunct="1">
        <a:spcBef>
          <a:spcPts val="300"/>
        </a:spcBef>
        <a:buClr>
          <a:schemeClr val="accent3"/>
        </a:buClr>
        <a:buSzPct val="75000"/>
        <a:buFont typeface="Wingdings"/>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1371600" indent="-171450" algn="l" rtl="0" eaLnBrk="1" latinLnBrk="0" hangingPunct="1">
        <a:spcBef>
          <a:spcPts val="300"/>
        </a:spcBef>
        <a:buClr>
          <a:schemeClr val="accent4"/>
        </a:buClr>
        <a:buSzPct val="65000"/>
        <a:buFont typeface="Wingdings"/>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1577340" indent="-171450" algn="l" rtl="0" eaLnBrk="1" latinLnBrk="0" hangingPunct="1">
        <a:spcBef>
          <a:spcPct val="20000"/>
        </a:spcBef>
        <a:buClr>
          <a:schemeClr val="accent1"/>
        </a:buClr>
        <a:buFont typeface="Wingdings"/>
        <a:buChar char="§"/>
        <a:defRPr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sz="135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342900" algn="l" rtl="0" eaLnBrk="1" hangingPunct="1">
        <a:defRPr kern="1200">
          <a:solidFill>
            <a:schemeClr val="tx1"/>
          </a:solidFill>
          <a:latin typeface="+mn-lt"/>
          <a:ea typeface="+mn-ea"/>
          <a:cs typeface="+mn-cs"/>
        </a:defRPr>
      </a:lvl2pPr>
      <a:lvl3pPr marL="685800" algn="l" rtl="0" eaLnBrk="1" hangingPunct="1">
        <a:defRPr kern="1200">
          <a:solidFill>
            <a:schemeClr val="tx1"/>
          </a:solidFill>
          <a:latin typeface="+mn-lt"/>
          <a:ea typeface="+mn-ea"/>
          <a:cs typeface="+mn-cs"/>
        </a:defRPr>
      </a:lvl3pPr>
      <a:lvl4pPr marL="1028700" algn="l" rtl="0" eaLnBrk="1" hangingPunct="1">
        <a:defRPr kern="1200">
          <a:solidFill>
            <a:schemeClr val="tx1"/>
          </a:solidFill>
          <a:latin typeface="+mn-lt"/>
          <a:ea typeface="+mn-ea"/>
          <a:cs typeface="+mn-cs"/>
        </a:defRPr>
      </a:lvl4pPr>
      <a:lvl5pPr marL="1371600" algn="l" rtl="0" eaLnBrk="1" hangingPunct="1">
        <a:defRPr kern="1200">
          <a:solidFill>
            <a:schemeClr val="tx1"/>
          </a:solidFill>
          <a:latin typeface="+mn-lt"/>
          <a:ea typeface="+mn-ea"/>
          <a:cs typeface="+mn-cs"/>
        </a:defRPr>
      </a:lvl5pPr>
      <a:lvl6pPr marL="1714500" algn="l" rtl="0" eaLnBrk="1" hangingPunct="1">
        <a:defRPr kern="1200">
          <a:solidFill>
            <a:schemeClr val="tx1"/>
          </a:solidFill>
          <a:latin typeface="+mn-lt"/>
          <a:ea typeface="+mn-ea"/>
          <a:cs typeface="+mn-cs"/>
        </a:defRPr>
      </a:lvl6pPr>
      <a:lvl7pPr marL="2057400" algn="l" rtl="0" eaLnBrk="1" hangingPunct="1">
        <a:defRPr kern="1200">
          <a:solidFill>
            <a:schemeClr val="tx1"/>
          </a:solidFill>
          <a:latin typeface="+mn-lt"/>
          <a:ea typeface="+mn-ea"/>
          <a:cs typeface="+mn-cs"/>
        </a:defRPr>
      </a:lvl7pPr>
      <a:lvl8pPr marL="2400300" algn="l" rtl="0" eaLnBrk="1" hangingPunct="1">
        <a:defRPr kern="1200">
          <a:solidFill>
            <a:schemeClr val="tx1"/>
          </a:solidFill>
          <a:latin typeface="+mn-lt"/>
          <a:ea typeface="+mn-ea"/>
          <a:cs typeface="+mn-cs"/>
        </a:defRPr>
      </a:lvl8pPr>
      <a:lvl9pPr marL="27432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p:txBody>
          <a:bodyPr>
            <a:normAutofit/>
          </a:bodyPr>
          <a:lstStyle/>
          <a:p>
            <a:pPr algn="ctr"/>
            <a:r>
              <a:rPr lang="en-US" sz="3200" b="1" smtClean="0"/>
              <a:t>Gò Vấp, 2021</a:t>
            </a:r>
            <a:endParaRPr lang="en-US" sz="3200" b="1" dirty="0"/>
          </a:p>
        </p:txBody>
      </p:sp>
      <p:sp>
        <p:nvSpPr>
          <p:cNvPr id="2" name="TextBox 1">
            <a:extLst>
              <a:ext uri="{FF2B5EF4-FFF2-40B4-BE49-F238E27FC236}">
                <a16:creationId xmlns:a16="http://schemas.microsoft.com/office/drawing/2014/main" xmlns="" id="{2F69EB79-3733-45B1-8637-61201A091C25}"/>
              </a:ext>
            </a:extLst>
          </p:cNvPr>
          <p:cNvSpPr txBox="1"/>
          <p:nvPr/>
        </p:nvSpPr>
        <p:spPr>
          <a:xfrm>
            <a:off x="189087" y="2965221"/>
            <a:ext cx="12007396" cy="2431435"/>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MÔ ĐUN 2</a:t>
            </a:r>
          </a:p>
          <a:p>
            <a:pPr algn="ctr"/>
            <a:r>
              <a:rPr lang="en-US" sz="3200" b="1" dirty="0">
                <a:solidFill>
                  <a:schemeClr val="bg1"/>
                </a:solidFill>
                <a:latin typeface="Times New Roman" pitchFamily="18" charset="0"/>
                <a:cs typeface="Times New Roman" pitchFamily="18" charset="0"/>
              </a:rPr>
              <a:t>SỬ DỤNG PH</a:t>
            </a:r>
            <a:r>
              <a:rPr lang="vi-VN" sz="3200" b="1" dirty="0">
                <a:solidFill>
                  <a:schemeClr val="bg1"/>
                </a:solidFill>
                <a:latin typeface="Times New Roman" pitchFamily="18" charset="0"/>
                <a:cs typeface="Times New Roman" pitchFamily="18" charset="0"/>
              </a:rPr>
              <a:t>Ư</a:t>
            </a:r>
            <a:r>
              <a:rPr lang="en-US" sz="3200" b="1" dirty="0">
                <a:solidFill>
                  <a:schemeClr val="bg1"/>
                </a:solidFill>
                <a:latin typeface="Times New Roman" pitchFamily="18" charset="0"/>
                <a:cs typeface="Times New Roman" pitchFamily="18" charset="0"/>
              </a:rPr>
              <a:t>ƠNG PHÁP DẠY HỌC VÀ GIÁO DỤC </a:t>
            </a:r>
            <a:br>
              <a:rPr lang="en-US" sz="3200" b="1" dirty="0">
                <a:solidFill>
                  <a:schemeClr val="bg1"/>
                </a:solidFill>
                <a:latin typeface="Times New Roman" pitchFamily="18" charset="0"/>
                <a:cs typeface="Times New Roman" pitchFamily="18" charset="0"/>
              </a:rPr>
            </a:br>
            <a:r>
              <a:rPr lang="en-US" sz="3200" b="1" dirty="0">
                <a:solidFill>
                  <a:schemeClr val="bg1"/>
                </a:solidFill>
                <a:latin typeface="Times New Roman" pitchFamily="18" charset="0"/>
                <a:cs typeface="Times New Roman" pitchFamily="18" charset="0"/>
              </a:rPr>
              <a:t>PHÁT TRIỂN PHẨM CHẤT, NĂNG LỰC HỌC SINH TIỂU HỌC</a:t>
            </a:r>
          </a:p>
          <a:p>
            <a:pPr algn="ctr"/>
            <a:endParaRPr lang="en-US" sz="2400" smtClean="0">
              <a:solidFill>
                <a:schemeClr val="bg1"/>
              </a:solidFill>
              <a:latin typeface="Times New Roman" pitchFamily="18" charset="0"/>
              <a:cs typeface="Times New Roman" pitchFamily="18" charset="0"/>
            </a:endParaRPr>
          </a:p>
          <a:p>
            <a:pPr algn="ctr"/>
            <a:r>
              <a:rPr lang="en-US" sz="2400" smtClean="0">
                <a:solidFill>
                  <a:schemeClr val="bg1"/>
                </a:solidFill>
                <a:latin typeface="Times New Roman" pitchFamily="18" charset="0"/>
                <a:cs typeface="Times New Roman" pitchFamily="18" charset="0"/>
              </a:rPr>
              <a:t> </a:t>
            </a:r>
            <a:r>
              <a:rPr lang="en-US" sz="3200" b="1" smtClean="0">
                <a:solidFill>
                  <a:schemeClr val="bg1"/>
                </a:solidFill>
                <a:latin typeface="Times New Roman" pitchFamily="18" charset="0"/>
                <a:cs typeface="Times New Roman" pitchFamily="18" charset="0"/>
              </a:rPr>
              <a:t>MÔN ĐẠO ĐỨC</a:t>
            </a:r>
            <a:endParaRPr lang="en-US" sz="2400" b="1" dirty="0">
              <a:solidFill>
                <a:schemeClr val="bg1"/>
              </a:solidFill>
              <a:latin typeface="Times New Roman" pitchFamily="18" charset="0"/>
              <a:cs typeface="Times New Roman" pitchFamily="18" charset="0"/>
            </a:endParaRPr>
          </a:p>
        </p:txBody>
      </p:sp>
      <p:pic>
        <p:nvPicPr>
          <p:cNvPr id="12" name="Google Shape;93;p13"/>
          <p:cNvPicPr preferRelativeResize="0"/>
          <p:nvPr/>
        </p:nvPicPr>
        <p:blipFill rotWithShape="1">
          <a:blip r:embed="rId3">
            <a:alphaModFix/>
          </a:blip>
          <a:srcRect/>
          <a:stretch/>
        </p:blipFill>
        <p:spPr>
          <a:xfrm>
            <a:off x="3556576" y="628396"/>
            <a:ext cx="822960" cy="819720"/>
          </a:xfrm>
          <a:prstGeom prst="rect">
            <a:avLst/>
          </a:prstGeom>
          <a:noFill/>
          <a:ln>
            <a:noFill/>
          </a:ln>
        </p:spPr>
      </p:pic>
      <p:pic>
        <p:nvPicPr>
          <p:cNvPr id="13" name="Google Shape;94;p13"/>
          <p:cNvPicPr preferRelativeResize="0"/>
          <p:nvPr/>
        </p:nvPicPr>
        <p:blipFill rotWithShape="1">
          <a:blip r:embed="rId4">
            <a:alphaModFix/>
          </a:blip>
          <a:srcRect/>
          <a:stretch/>
        </p:blipFill>
        <p:spPr>
          <a:xfrm>
            <a:off x="5680275" y="154745"/>
            <a:ext cx="640080" cy="640591"/>
          </a:xfrm>
          <a:prstGeom prst="rect">
            <a:avLst/>
          </a:prstGeom>
          <a:noFill/>
          <a:ln>
            <a:noFill/>
          </a:ln>
        </p:spPr>
      </p:pic>
      <p:pic>
        <p:nvPicPr>
          <p:cNvPr id="14" name="Google Shape;96;p13"/>
          <p:cNvPicPr preferRelativeResize="0"/>
          <p:nvPr/>
        </p:nvPicPr>
        <p:blipFill rotWithShape="1">
          <a:blip r:embed="rId5">
            <a:alphaModFix/>
          </a:blip>
          <a:srcRect/>
          <a:stretch/>
        </p:blipFill>
        <p:spPr>
          <a:xfrm>
            <a:off x="7994460" y="763037"/>
            <a:ext cx="962885" cy="502920"/>
          </a:xfrm>
          <a:prstGeom prst="rect">
            <a:avLst/>
          </a:prstGeom>
          <a:noFill/>
          <a:ln>
            <a:noFill/>
          </a:ln>
        </p:spPr>
      </p:pic>
      <p:sp>
        <p:nvSpPr>
          <p:cNvPr id="15" name="Google Shape;97;p13"/>
          <p:cNvSpPr txBox="1"/>
          <p:nvPr/>
        </p:nvSpPr>
        <p:spPr>
          <a:xfrm>
            <a:off x="4634357" y="818643"/>
            <a:ext cx="2743199" cy="276999"/>
          </a:xfrm>
          <a:prstGeom prst="rect">
            <a:avLst/>
          </a:prstGeom>
          <a:noFill/>
          <a:ln>
            <a:noFill/>
          </a:ln>
        </p:spPr>
        <p:txBody>
          <a:bodyPr spcFirstLastPara="1" wrap="square" lIns="91418" tIns="45698" rIns="91418" bIns="45698" anchor="t" anchorCtr="0">
            <a:noAutofit/>
          </a:bodyPr>
          <a:lstStyle/>
          <a:p>
            <a:pPr algn="ctr"/>
            <a:r>
              <a:rPr lang="en-US" sz="1200" b="1" dirty="0">
                <a:solidFill>
                  <a:srgbClr val="3B3B3B"/>
                </a:solidFill>
                <a:latin typeface="Times New Roman" pitchFamily="18" charset="0"/>
                <a:ea typeface="Roboto"/>
                <a:cs typeface="Times New Roman" pitchFamily="18" charset="0"/>
                <a:sym typeface="Roboto"/>
              </a:rPr>
              <a:t>BỘ GIÁO DỤC VÀ ĐÀO TẠO</a:t>
            </a:r>
            <a:endParaRPr sz="1200" dirty="0">
              <a:solidFill>
                <a:schemeClr val="dk1"/>
              </a:solidFill>
              <a:latin typeface="Times New Roman" pitchFamily="18" charset="0"/>
              <a:ea typeface="Calibri"/>
              <a:cs typeface="Times New Roman" pitchFamily="18" charset="0"/>
              <a:sym typeface="Calibri"/>
            </a:endParaRPr>
          </a:p>
        </p:txBody>
      </p:sp>
      <p:sp>
        <p:nvSpPr>
          <p:cNvPr id="16" name="Google Shape;99;p13"/>
          <p:cNvSpPr txBox="1"/>
          <p:nvPr/>
        </p:nvSpPr>
        <p:spPr>
          <a:xfrm>
            <a:off x="2887714" y="1341250"/>
            <a:ext cx="2149915" cy="276999"/>
          </a:xfrm>
          <a:prstGeom prst="rect">
            <a:avLst/>
          </a:prstGeom>
          <a:noFill/>
          <a:ln>
            <a:noFill/>
          </a:ln>
        </p:spPr>
        <p:txBody>
          <a:bodyPr spcFirstLastPara="1" wrap="square" lIns="91418" tIns="45698" rIns="91418" bIns="45698" anchor="t" anchorCtr="0">
            <a:noAutofit/>
          </a:bodyPr>
          <a:lstStyle/>
          <a:p>
            <a:pPr algn="ctr"/>
            <a:r>
              <a:rPr lang="en-US" sz="1200" b="1" dirty="0">
                <a:solidFill>
                  <a:srgbClr val="3B3B3B"/>
                </a:solidFill>
                <a:latin typeface="Times New Roman" pitchFamily="18" charset="0"/>
                <a:ea typeface="Roboto"/>
                <a:cs typeface="Times New Roman" pitchFamily="18" charset="0"/>
                <a:sym typeface="Roboto"/>
              </a:rPr>
              <a:t>CHƯƠNG TRÌNH ETEP</a:t>
            </a:r>
            <a:endParaRPr sz="1200" dirty="0">
              <a:solidFill>
                <a:schemeClr val="dk1"/>
              </a:solidFill>
              <a:latin typeface="Times New Roman" pitchFamily="18" charset="0"/>
              <a:ea typeface="Calibri"/>
              <a:cs typeface="Times New Roman" pitchFamily="18" charset="0"/>
              <a:sym typeface="Calibri"/>
            </a:endParaRPr>
          </a:p>
        </p:txBody>
      </p:sp>
      <p:sp>
        <p:nvSpPr>
          <p:cNvPr id="17" name="Google Shape;100;p13"/>
          <p:cNvSpPr txBox="1"/>
          <p:nvPr/>
        </p:nvSpPr>
        <p:spPr>
          <a:xfrm>
            <a:off x="7086631" y="1299046"/>
            <a:ext cx="2550292" cy="461665"/>
          </a:xfrm>
          <a:prstGeom prst="rect">
            <a:avLst/>
          </a:prstGeom>
          <a:noFill/>
          <a:ln>
            <a:noFill/>
          </a:ln>
        </p:spPr>
        <p:txBody>
          <a:bodyPr spcFirstLastPara="1" wrap="square" lIns="91418" tIns="45698" rIns="91418" bIns="45698" anchor="t" anchorCtr="0">
            <a:noAutofit/>
          </a:bodyPr>
          <a:lstStyle/>
          <a:p>
            <a:pPr algn="ctr"/>
            <a:r>
              <a:rPr lang="en-US" sz="1200" b="1" dirty="0">
                <a:solidFill>
                  <a:srgbClr val="3B3B3B"/>
                </a:solidFill>
                <a:latin typeface="Times New Roman" pitchFamily="18" charset="0"/>
                <a:ea typeface="Tahoma" panose="020B0604030504040204" pitchFamily="34" charset="0"/>
                <a:cs typeface="Times New Roman" pitchFamily="18" charset="0"/>
                <a:sym typeface="Roboto"/>
              </a:rPr>
              <a:t>TRƯỜNG ĐẠI HỌC SƯ PHẠM</a:t>
            </a:r>
            <a:endParaRPr dirty="0">
              <a:latin typeface="Times New Roman" pitchFamily="18" charset="0"/>
              <a:ea typeface="Tahoma" panose="020B0604030504040204" pitchFamily="34" charset="0"/>
              <a:cs typeface="Times New Roman" pitchFamily="18" charset="0"/>
            </a:endParaRPr>
          </a:p>
          <a:p>
            <a:pPr algn="ctr"/>
            <a:r>
              <a:rPr lang="en-US" sz="1200" b="1" dirty="0">
                <a:solidFill>
                  <a:srgbClr val="3B3B3B"/>
                </a:solidFill>
                <a:latin typeface="Times New Roman" pitchFamily="18" charset="0"/>
                <a:ea typeface="Tahoma" panose="020B0604030504040204" pitchFamily="34" charset="0"/>
                <a:cs typeface="Times New Roman" pitchFamily="18" charset="0"/>
                <a:sym typeface="Roboto"/>
              </a:rPr>
              <a:t>THÀNH PHỐ HỒ CHÍ MINH</a:t>
            </a:r>
            <a:endParaRPr sz="1200" dirty="0">
              <a:solidFill>
                <a:schemeClr val="dk1"/>
              </a:solidFill>
              <a:latin typeface="Times New Roman" pitchFamily="18" charset="0"/>
              <a:ea typeface="Tahoma" panose="020B0604030504040204" pitchFamily="34" charset="0"/>
              <a:cs typeface="Times New Roman" pitchFamily="18" charset="0"/>
              <a:sym typeface="Calibri"/>
            </a:endParaRPr>
          </a:p>
        </p:txBody>
      </p:sp>
      <p:sp>
        <p:nvSpPr>
          <p:cNvPr id="10" name="TextBox 9"/>
          <p:cNvSpPr txBox="1"/>
          <p:nvPr/>
        </p:nvSpPr>
        <p:spPr>
          <a:xfrm>
            <a:off x="98472" y="2380446"/>
            <a:ext cx="12051323" cy="584775"/>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TẬP HUẤN – BỒI DƯỠNG GIÁO VIÊN </a:t>
            </a:r>
            <a:r>
              <a:rPr lang="en-US" sz="3200" b="1">
                <a:solidFill>
                  <a:srgbClr val="FFFF00"/>
                </a:solidFill>
                <a:latin typeface="Times New Roman" pitchFamily="18" charset="0"/>
                <a:cs typeface="Times New Roman" pitchFamily="18" charset="0"/>
              </a:rPr>
              <a:t>PHỔ </a:t>
            </a:r>
            <a:r>
              <a:rPr lang="en-US" sz="3200" b="1" smtClean="0">
                <a:solidFill>
                  <a:srgbClr val="FFFF00"/>
                </a:solidFill>
                <a:latin typeface="Times New Roman" pitchFamily="18" charset="0"/>
                <a:cs typeface="Times New Roman" pitchFamily="18" charset="0"/>
              </a:rPr>
              <a:t>THÔNG</a:t>
            </a:r>
            <a:endParaRPr lang="en-US" sz="3200" b="1" dirty="0">
              <a:solidFill>
                <a:srgbClr val="FFFF00"/>
              </a:solidFill>
              <a:latin typeface="Times New Roman" pitchFamily="18" charset="0"/>
              <a:cs typeface="Times New Roman" pitchFamily="18" charset="0"/>
            </a:endParaRPr>
          </a:p>
        </p:txBody>
      </p:sp>
      <p:sp>
        <p:nvSpPr>
          <p:cNvPr id="11" name="Google Shape;99;p13"/>
          <p:cNvSpPr txBox="1"/>
          <p:nvPr/>
        </p:nvSpPr>
        <p:spPr>
          <a:xfrm>
            <a:off x="3785176" y="1760711"/>
            <a:ext cx="4002058" cy="350477"/>
          </a:xfrm>
          <a:prstGeom prst="rect">
            <a:avLst/>
          </a:prstGeom>
          <a:noFill/>
          <a:ln>
            <a:noFill/>
          </a:ln>
        </p:spPr>
        <p:txBody>
          <a:bodyPr spcFirstLastPara="1" wrap="square" lIns="91418" tIns="45698" rIns="91418" bIns="45698" anchor="t" anchorCtr="0">
            <a:noAutofit/>
          </a:bodyPr>
          <a:lstStyle/>
          <a:p>
            <a:pPr algn="ctr"/>
            <a:r>
              <a:rPr lang="en-US" sz="1200" b="1" smtClean="0">
                <a:solidFill>
                  <a:srgbClr val="3B3B3B"/>
                </a:solidFill>
                <a:latin typeface="Times New Roman" pitchFamily="18" charset="0"/>
                <a:ea typeface="Roboto"/>
                <a:cs typeface="Times New Roman" pitchFamily="18" charset="0"/>
                <a:sym typeface="Roboto"/>
              </a:rPr>
              <a:t>PHÒNG GIÁO DỤC ĐÀO TẠO QUẬN GÒ VẤP</a:t>
            </a:r>
            <a:endParaRPr sz="1200" dirty="0">
              <a:solidFill>
                <a:schemeClr val="dk1"/>
              </a:solidFill>
              <a:latin typeface="Times New Roman" pitchFamily="18" charset="0"/>
              <a:ea typeface="Calibri"/>
              <a:cs typeface="Times New Roman" pitchFamily="18" charset="0"/>
              <a:sym typeface="Calibri"/>
            </a:endParaRPr>
          </a:p>
        </p:txBody>
      </p:sp>
    </p:spTree>
    <p:extLst>
      <p:ext uri="{BB962C8B-B14F-4D97-AF65-F5344CB8AC3E}">
        <p14:creationId xmlns:p14="http://schemas.microsoft.com/office/powerpoint/2010/main" val="2204295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1AD93096-5B34-4342-9326-69289CEAE4C2}" type="slidenum">
              <a:rPr lang="en-US" smtClean="0"/>
              <a:pPr/>
              <a:t>10</a:t>
            </a:fld>
            <a:endParaRPr lang="en-US" dirty="0">
              <a:solidFill>
                <a:srgbClr val="FFFFFF"/>
              </a:solidFill>
            </a:endParaRPr>
          </a:p>
        </p:txBody>
      </p:sp>
      <p:sp>
        <p:nvSpPr>
          <p:cNvPr id="4" name="Title 3"/>
          <p:cNvSpPr>
            <a:spLocks noGrp="1"/>
          </p:cNvSpPr>
          <p:nvPr>
            <p:ph type="title"/>
          </p:nvPr>
        </p:nvSpPr>
        <p:spPr/>
        <p:txBody>
          <a:bodyPr/>
          <a:lstStyle/>
          <a:p>
            <a:r>
              <a:rPr lang="en-US" smtClean="0">
                <a:solidFill>
                  <a:srgbClr val="0033CC"/>
                </a:solidFill>
              </a:rPr>
              <a:t>NỘI DUNG 1:</a:t>
            </a:r>
            <a:endParaRPr lang="en-US">
              <a:solidFill>
                <a:srgbClr val="0033CC"/>
              </a:solidFill>
            </a:endParaRPr>
          </a:p>
        </p:txBody>
      </p:sp>
      <p:sp>
        <p:nvSpPr>
          <p:cNvPr id="6" name="TextBox 5">
            <a:extLst>
              <a:ext uri="{FF2B5EF4-FFF2-40B4-BE49-F238E27FC236}">
                <a16:creationId xmlns:a16="http://schemas.microsoft.com/office/drawing/2014/main" xmlns="" id="{2F69EB79-3733-45B1-8637-61201A091C25}"/>
              </a:ext>
            </a:extLst>
          </p:cNvPr>
          <p:cNvSpPr txBox="1"/>
          <p:nvPr/>
        </p:nvSpPr>
        <p:spPr>
          <a:xfrm>
            <a:off x="323557" y="1992895"/>
            <a:ext cx="11718388" cy="3139321"/>
          </a:xfrm>
          <a:prstGeom prst="rect">
            <a:avLst/>
          </a:prstGeom>
          <a:solidFill>
            <a:srgbClr val="0033CC"/>
          </a:solidFill>
        </p:spPr>
        <p:txBody>
          <a:bodyPr wrap="square" rtlCol="0">
            <a:spAutoFit/>
          </a:bodyPr>
          <a:lstStyle/>
          <a:p>
            <a:pPr lvl="0" algn="ctr">
              <a:buClr>
                <a:schemeClr val="dk1"/>
              </a:buClr>
              <a:buSzPts val="1600"/>
            </a:pPr>
            <a:r>
              <a:rPr lang="vi-VN" sz="6600" b="1" smtClean="0">
                <a:solidFill>
                  <a:srgbClr val="FFFF00"/>
                </a:solidFill>
                <a:latin typeface="Times New Roman" panose="02020603050405020304" pitchFamily="18" charset="0"/>
                <a:ea typeface="Cambria"/>
                <a:cs typeface="Times New Roman" panose="02020603050405020304" pitchFamily="18" charset="0"/>
                <a:sym typeface="Cambria"/>
              </a:rPr>
              <a:t>PHƯƠNG </a:t>
            </a:r>
            <a:r>
              <a:rPr lang="vi-VN" sz="6600" b="1" dirty="0">
                <a:solidFill>
                  <a:srgbClr val="FFFF00"/>
                </a:solidFill>
                <a:latin typeface="Times New Roman" panose="02020603050405020304" pitchFamily="18" charset="0"/>
                <a:ea typeface="Cambria"/>
                <a:cs typeface="Times New Roman" panose="02020603050405020304" pitchFamily="18" charset="0"/>
                <a:sym typeface="Cambria"/>
              </a:rPr>
              <a:t>PHÁP</a:t>
            </a:r>
            <a:r>
              <a:rPr lang="vi-VN" sz="6600" b="1">
                <a:solidFill>
                  <a:srgbClr val="FFFF00"/>
                </a:solidFill>
                <a:latin typeface="Times New Roman" panose="02020603050405020304" pitchFamily="18" charset="0"/>
                <a:ea typeface="Cambria"/>
                <a:cs typeface="Times New Roman" panose="02020603050405020304" pitchFamily="18" charset="0"/>
                <a:sym typeface="Cambria"/>
              </a:rPr>
              <a:t>, </a:t>
            </a:r>
            <a:endParaRPr lang="en-US" sz="6600" b="1" smtClean="0">
              <a:solidFill>
                <a:srgbClr val="FFFF00"/>
              </a:solidFill>
              <a:latin typeface="Times New Roman" panose="02020603050405020304" pitchFamily="18" charset="0"/>
              <a:ea typeface="Cambria"/>
              <a:cs typeface="Times New Roman" panose="02020603050405020304" pitchFamily="18" charset="0"/>
              <a:sym typeface="Cambria"/>
            </a:endParaRPr>
          </a:p>
          <a:p>
            <a:pPr lvl="0" algn="ctr">
              <a:buClr>
                <a:schemeClr val="dk1"/>
              </a:buClr>
              <a:buSzPts val="1600"/>
            </a:pPr>
            <a:r>
              <a:rPr lang="vi-VN" sz="6600" b="1" smtClean="0">
                <a:solidFill>
                  <a:srgbClr val="FFFF00"/>
                </a:solidFill>
                <a:latin typeface="Times New Roman" panose="02020603050405020304" pitchFamily="18" charset="0"/>
                <a:ea typeface="Cambria"/>
                <a:cs typeface="Times New Roman" panose="02020603050405020304" pitchFamily="18" charset="0"/>
                <a:sym typeface="Cambria"/>
              </a:rPr>
              <a:t>HÌNH </a:t>
            </a:r>
            <a:r>
              <a:rPr lang="vi-VN" sz="6600" b="1" dirty="0">
                <a:solidFill>
                  <a:srgbClr val="FFFF00"/>
                </a:solidFill>
                <a:latin typeface="Times New Roman" panose="02020603050405020304" pitchFamily="18" charset="0"/>
                <a:ea typeface="Cambria"/>
                <a:cs typeface="Times New Roman" panose="02020603050405020304" pitchFamily="18" charset="0"/>
                <a:sym typeface="Cambria"/>
              </a:rPr>
              <a:t>THỨC</a:t>
            </a:r>
            <a:r>
              <a:rPr lang="en-US" sz="6600" b="1" dirty="0" smtClean="0">
                <a:solidFill>
                  <a:srgbClr val="FFFF00"/>
                </a:solidFill>
                <a:latin typeface="Times New Roman" panose="02020603050405020304" pitchFamily="18" charset="0"/>
                <a:ea typeface="Cambria"/>
                <a:cs typeface="Times New Roman" panose="02020603050405020304" pitchFamily="18" charset="0"/>
                <a:sym typeface="Cambria"/>
              </a:rPr>
              <a:t>, </a:t>
            </a:r>
            <a:r>
              <a:rPr lang="vi-VN" sz="6600" b="1" dirty="0" smtClean="0">
                <a:solidFill>
                  <a:srgbClr val="FFFF00"/>
                </a:solidFill>
                <a:latin typeface="Times New Roman" panose="02020603050405020304" pitchFamily="18" charset="0"/>
                <a:ea typeface="Cambria"/>
                <a:cs typeface="Times New Roman" panose="02020603050405020304" pitchFamily="18" charset="0"/>
                <a:sym typeface="Cambria"/>
              </a:rPr>
              <a:t>CÔNG </a:t>
            </a:r>
            <a:r>
              <a:rPr lang="vi-VN" sz="6600" b="1" dirty="0">
                <a:solidFill>
                  <a:srgbClr val="FFFF00"/>
                </a:solidFill>
                <a:latin typeface="Times New Roman" panose="02020603050405020304" pitchFamily="18" charset="0"/>
                <a:ea typeface="Cambria"/>
                <a:cs typeface="Times New Roman" panose="02020603050405020304" pitchFamily="18" charset="0"/>
                <a:sym typeface="Cambria"/>
              </a:rPr>
              <a:t>CỤ</a:t>
            </a:r>
            <a:endParaRPr lang="en-US" sz="6600" b="1" dirty="0">
              <a:solidFill>
                <a:srgbClr val="FFFF00"/>
              </a:solidFill>
              <a:latin typeface="Times New Roman" panose="02020603050405020304" pitchFamily="18" charset="0"/>
              <a:ea typeface="Cambria"/>
              <a:cs typeface="Times New Roman" panose="02020603050405020304" pitchFamily="18" charset="0"/>
              <a:sym typeface="Cambria"/>
            </a:endParaRPr>
          </a:p>
          <a:p>
            <a:pPr lvl="0" algn="ctr">
              <a:buClr>
                <a:schemeClr val="dk1"/>
              </a:buClr>
              <a:buSzPts val="1600"/>
            </a:pPr>
            <a:r>
              <a:rPr lang="vi-VN" sz="6600" b="1" dirty="0">
                <a:solidFill>
                  <a:srgbClr val="FFFF00"/>
                </a:solidFill>
                <a:latin typeface="Times New Roman" panose="02020603050405020304" pitchFamily="18" charset="0"/>
                <a:ea typeface="Cambria"/>
                <a:cs typeface="Times New Roman" panose="02020603050405020304" pitchFamily="18" charset="0"/>
                <a:sym typeface="Cambria"/>
              </a:rPr>
              <a:t> </a:t>
            </a:r>
            <a:r>
              <a:rPr lang="en-US" sz="6600" b="1" dirty="0">
                <a:solidFill>
                  <a:srgbClr val="FFFF00"/>
                </a:solidFill>
                <a:latin typeface="Times New Roman" panose="02020603050405020304" pitchFamily="18" charset="0"/>
                <a:ea typeface="Cambria"/>
                <a:cs typeface="Times New Roman" panose="02020603050405020304" pitchFamily="18" charset="0"/>
                <a:sym typeface="Cambria"/>
              </a:rPr>
              <a:t>KIỂM TRA, ĐÁNH GIÁ</a:t>
            </a:r>
            <a:endParaRPr lang="vi-VN" sz="6600" b="1" dirty="0">
              <a:solidFill>
                <a:srgbClr val="FFFF00"/>
              </a:solidFill>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372049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21"/>
          <p:cNvSpPr txBox="1">
            <a:spLocks noGrp="1"/>
          </p:cNvSpPr>
          <p:nvPr>
            <p:ph type="title"/>
          </p:nvPr>
        </p:nvSpPr>
        <p:spPr>
          <a:xfrm>
            <a:off x="100013" y="5517"/>
            <a:ext cx="10067243" cy="1032354"/>
          </a:xfrm>
          <a:prstGeom prst="rect">
            <a:avLst/>
          </a:prstGeom>
          <a:noFill/>
          <a:ln>
            <a:noFill/>
          </a:ln>
        </p:spPr>
        <p:txBody>
          <a:bodyPr spcFirstLastPara="1" wrap="square" lIns="68550" tIns="34275" rIns="68550" bIns="34275" anchor="ctr" anchorCtr="0">
            <a:noAutofit/>
          </a:bodyPr>
          <a:lstStyle/>
          <a:p>
            <a:pPr algn="ctr">
              <a:buSzPts val="4500"/>
            </a:pPr>
            <a:r>
              <a:rPr lang="en-US" sz="3600" smtClean="0"/>
              <a:t>CÁC </a:t>
            </a:r>
            <a:r>
              <a:rPr lang="en-US" sz="3600" dirty="0"/>
              <a:t>PHƯƠNG PHÁP KIỂM TRA ĐÁNH GIÁ</a:t>
            </a:r>
            <a:endParaRPr sz="3600" dirty="0"/>
          </a:p>
        </p:txBody>
      </p:sp>
      <p:graphicFrame>
        <p:nvGraphicFramePr>
          <p:cNvPr id="7" name="Diagram 6">
            <a:extLst>
              <a:ext uri="{FF2B5EF4-FFF2-40B4-BE49-F238E27FC236}">
                <a16:creationId xmlns="" xmlns:a16="http://schemas.microsoft.com/office/drawing/2014/main" id="{2865DC2C-0F98-48BD-99B1-85BDC44B15D0}"/>
              </a:ext>
            </a:extLst>
          </p:cNvPr>
          <p:cNvGraphicFramePr/>
          <p:nvPr>
            <p:extLst>
              <p:ext uri="{D42A27DB-BD31-4B8C-83A1-F6EECF244321}">
                <p14:modId xmlns:p14="http://schemas.microsoft.com/office/powerpoint/2010/main" val="831672342"/>
              </p:ext>
            </p:extLst>
          </p:nvPr>
        </p:nvGraphicFramePr>
        <p:xfrm>
          <a:off x="628649" y="1314450"/>
          <a:ext cx="11372851" cy="5538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7354559"/>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21"/>
          <p:cNvSpPr txBox="1">
            <a:spLocks noGrp="1"/>
          </p:cNvSpPr>
          <p:nvPr>
            <p:ph type="title"/>
          </p:nvPr>
        </p:nvSpPr>
        <p:spPr>
          <a:xfrm>
            <a:off x="605748" y="40341"/>
            <a:ext cx="9736621" cy="1187099"/>
          </a:xfrm>
          <a:prstGeom prst="rect">
            <a:avLst/>
          </a:prstGeom>
          <a:noFill/>
          <a:ln>
            <a:noFill/>
          </a:ln>
        </p:spPr>
        <p:txBody>
          <a:bodyPr spcFirstLastPara="1" wrap="square" lIns="68550" tIns="34275" rIns="68550" bIns="34275" anchor="ctr" anchorCtr="0">
            <a:noAutofit/>
          </a:bodyPr>
          <a:lstStyle/>
          <a:p>
            <a:pPr algn="ctr">
              <a:buSzPts val="4500"/>
            </a:pPr>
            <a:r>
              <a:rPr lang="en-US" sz="4200" b="1" dirty="0">
                <a:solidFill>
                  <a:srgbClr val="FF0000"/>
                </a:solidFill>
              </a:rPr>
              <a:t>BẢNG </a:t>
            </a:r>
            <a:r>
              <a:rPr lang="en-US" sz="4200" b="1" dirty="0" smtClean="0">
                <a:solidFill>
                  <a:srgbClr val="FF0000"/>
                </a:solidFill>
              </a:rPr>
              <a:t>TỔNG HỢP PHÂN TÍCH MỐI LIÊN </a:t>
            </a:r>
            <a:r>
              <a:rPr lang="en-US" sz="4200" b="1" dirty="0">
                <a:solidFill>
                  <a:srgbClr val="FF0000"/>
                </a:solidFill>
              </a:rPr>
              <a:t>HỆ</a:t>
            </a:r>
            <a:endParaRPr sz="4200" b="1" dirty="0">
              <a:solidFill>
                <a:srgbClr val="FF0000"/>
              </a:solidFill>
            </a:endParaRPr>
          </a:p>
        </p:txBody>
      </p:sp>
      <p:graphicFrame>
        <p:nvGraphicFramePr>
          <p:cNvPr id="10" name="Table 6">
            <a:extLst>
              <a:ext uri="{FF2B5EF4-FFF2-40B4-BE49-F238E27FC236}">
                <a16:creationId xmlns="" xmlns:a16="http://schemas.microsoft.com/office/drawing/2014/main" id="{CD5DE4E2-7AF4-4BB7-B8E1-644224474A46}"/>
              </a:ext>
            </a:extLst>
          </p:cNvPr>
          <p:cNvGraphicFramePr>
            <a:graphicFrameLocks/>
          </p:cNvGraphicFramePr>
          <p:nvPr>
            <p:extLst>
              <p:ext uri="{D42A27DB-BD31-4B8C-83A1-F6EECF244321}">
                <p14:modId xmlns:p14="http://schemas.microsoft.com/office/powerpoint/2010/main" val="406509796"/>
              </p:ext>
            </p:extLst>
          </p:nvPr>
        </p:nvGraphicFramePr>
        <p:xfrm>
          <a:off x="66437" y="1231442"/>
          <a:ext cx="12095015" cy="5466700"/>
        </p:xfrm>
        <a:graphic>
          <a:graphicData uri="http://schemas.openxmlformats.org/drawingml/2006/table">
            <a:tbl>
              <a:tblPr firstRow="1" bandRow="1">
                <a:tableStyleId>{5C22544A-7EE6-4342-B048-85BDC9FD1C3A}</a:tableStyleId>
              </a:tblPr>
              <a:tblGrid>
                <a:gridCol w="3046877">
                  <a:extLst>
                    <a:ext uri="{9D8B030D-6E8A-4147-A177-3AD203B41FA5}">
                      <a16:colId xmlns="" xmlns:a16="http://schemas.microsoft.com/office/drawing/2014/main" val="20000"/>
                    </a:ext>
                  </a:extLst>
                </a:gridCol>
                <a:gridCol w="3614057">
                  <a:extLst>
                    <a:ext uri="{9D8B030D-6E8A-4147-A177-3AD203B41FA5}">
                      <a16:colId xmlns="" xmlns:a16="http://schemas.microsoft.com/office/drawing/2014/main" val="20001"/>
                    </a:ext>
                  </a:extLst>
                </a:gridCol>
                <a:gridCol w="5434081">
                  <a:extLst>
                    <a:ext uri="{9D8B030D-6E8A-4147-A177-3AD203B41FA5}">
                      <a16:colId xmlns="" xmlns:a16="http://schemas.microsoft.com/office/drawing/2014/main" val="20002"/>
                    </a:ext>
                  </a:extLst>
                </a:gridCol>
              </a:tblGrid>
              <a:tr h="357872">
                <a:tc>
                  <a:txBody>
                    <a:bodyPr/>
                    <a:lstStyle/>
                    <a:p>
                      <a:pPr indent="0" algn="just">
                        <a:lnSpc>
                          <a:spcPct val="100000"/>
                        </a:lnSpc>
                        <a:spcBef>
                          <a:spcPts val="0"/>
                        </a:spcBef>
                        <a:spcAft>
                          <a:spcPts val="0"/>
                        </a:spcAft>
                      </a:pPr>
                      <a:r>
                        <a:rPr lang="vi-VN" sz="2400" b="1" kern="1200" dirty="0">
                          <a:solidFill>
                            <a:srgbClr val="002060"/>
                          </a:solidFill>
                          <a:effectLst/>
                          <a:latin typeface="Arial" panose="020B0604020202020204" pitchFamily="34" charset="0"/>
                          <a:ea typeface="+mn-ea"/>
                          <a:cs typeface="Arial" panose="020B0604020202020204" pitchFamily="34" charset="0"/>
                        </a:rPr>
                        <a:t>Hình thức đánh giá</a:t>
                      </a:r>
                    </a:p>
                  </a:txBody>
                  <a:tcPr marL="68580" marR="68580" marT="34290" marB="34290">
                    <a:solidFill>
                      <a:schemeClr val="accent2">
                        <a:lumMod val="40000"/>
                        <a:lumOff val="60000"/>
                      </a:schemeClr>
                    </a:solidFill>
                  </a:tcPr>
                </a:tc>
                <a:tc>
                  <a:txBody>
                    <a:bodyPr/>
                    <a:lstStyle/>
                    <a:p>
                      <a:pPr indent="0" algn="just">
                        <a:lnSpc>
                          <a:spcPct val="100000"/>
                        </a:lnSpc>
                        <a:spcBef>
                          <a:spcPts val="0"/>
                        </a:spcBef>
                        <a:spcAft>
                          <a:spcPts val="0"/>
                        </a:spcAft>
                      </a:pPr>
                      <a:r>
                        <a:rPr lang="vi-VN"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Phương pháp đánh giá</a:t>
                      </a:r>
                    </a:p>
                  </a:txBody>
                  <a:tcPr marL="51435" marR="51435" marT="0" marB="0" anchor="ctr">
                    <a:solidFill>
                      <a:schemeClr val="accent2">
                        <a:lumMod val="40000"/>
                        <a:lumOff val="60000"/>
                      </a:schemeClr>
                    </a:solidFill>
                  </a:tcPr>
                </a:tc>
                <a:tc>
                  <a:txBody>
                    <a:bodyPr/>
                    <a:lstStyle/>
                    <a:p>
                      <a:pPr indent="0" algn="ctr">
                        <a:lnSpc>
                          <a:spcPct val="100000"/>
                        </a:lnSpc>
                        <a:spcBef>
                          <a:spcPts val="0"/>
                        </a:spcBef>
                        <a:spcAft>
                          <a:spcPts val="0"/>
                        </a:spcAft>
                      </a:pPr>
                      <a:r>
                        <a:rPr lang="vi-VN"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Công cụ đánh giá</a:t>
                      </a:r>
                    </a:p>
                  </a:txBody>
                  <a:tcPr marL="51435" marR="51435" marT="0" marB="0" anchor="ctr">
                    <a:solidFill>
                      <a:schemeClr val="accent2">
                        <a:lumMod val="40000"/>
                        <a:lumOff val="60000"/>
                      </a:schemeClr>
                    </a:solidFill>
                  </a:tcPr>
                </a:tc>
                <a:extLst>
                  <a:ext uri="{0D108BD9-81ED-4DB2-BD59-A6C34878D82A}">
                    <a16:rowId xmlns="" xmlns:a16="http://schemas.microsoft.com/office/drawing/2014/main" val="10000"/>
                  </a:ext>
                </a:extLst>
              </a:tr>
              <a:tr h="451576">
                <a:tc rowSpan="4">
                  <a:txBody>
                    <a:bodyPr/>
                    <a:lstStyle/>
                    <a:p>
                      <a:pPr indent="0" algn="just">
                        <a:lnSpc>
                          <a:spcPct val="100000"/>
                        </a:lnSpc>
                        <a:spcBef>
                          <a:spcPts val="0"/>
                        </a:spcBef>
                        <a:spcAft>
                          <a:spcPts val="0"/>
                        </a:spcAft>
                      </a:pPr>
                      <a:endParaRPr lang="en-US"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gn="just">
                        <a:lnSpc>
                          <a:spcPct val="100000"/>
                        </a:lnSpc>
                        <a:spcBef>
                          <a:spcPts val="0"/>
                        </a:spcBef>
                        <a:spcAft>
                          <a:spcPts val="0"/>
                        </a:spcAft>
                      </a:pPr>
                      <a:endParaRPr lang="en-US"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indent="0" algn="just">
                        <a:lnSpc>
                          <a:spcPct val="100000"/>
                        </a:lnSpc>
                        <a:spcBef>
                          <a:spcPts val="0"/>
                        </a:spcBef>
                        <a:spcAft>
                          <a:spcPts val="0"/>
                        </a:spcAft>
                      </a:pPr>
                      <a:r>
                        <a:rPr lang="vi-VN" sz="24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Đánh</a:t>
                      </a:r>
                      <a:r>
                        <a:rPr lang="vi-VN"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giá thường xuyên </a:t>
                      </a:r>
                    </a:p>
                    <a:p>
                      <a:pPr indent="0" algn="just">
                        <a:lnSpc>
                          <a:spcPct val="100000"/>
                        </a:lnSpc>
                        <a:spcBef>
                          <a:spcPts val="0"/>
                        </a:spcBef>
                        <a:spcAft>
                          <a:spcPts val="0"/>
                        </a:spcAft>
                      </a:pPr>
                      <a:r>
                        <a:rPr lang="vi-VN" sz="2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(Đánh giá quá trình)</a:t>
                      </a:r>
                    </a:p>
                  </a:txBody>
                  <a:tcPr marL="51435" marR="51435" marT="0" marB="0"/>
                </a:tc>
                <a:tc>
                  <a:txBody>
                    <a:bodyPr/>
                    <a:lstStyle/>
                    <a:p>
                      <a:pPr indent="0" algn="just">
                        <a:lnSpc>
                          <a:spcPct val="100000"/>
                        </a:lnSpc>
                        <a:spcBef>
                          <a:spcPts val="0"/>
                        </a:spcBef>
                        <a:spcAft>
                          <a:spcPts val="0"/>
                        </a:spcAft>
                      </a:pPr>
                      <a:r>
                        <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Phương </a:t>
                      </a:r>
                      <a:r>
                        <a:rPr lang="vi-VN"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pháp</a:t>
                      </a:r>
                      <a:r>
                        <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quan</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sát</a:t>
                      </a:r>
                      <a:endPar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indent="0" algn="just">
                        <a:lnSpc>
                          <a:spcPct val="100000"/>
                        </a:lnSpc>
                        <a:spcBef>
                          <a:spcPts val="0"/>
                        </a:spcBef>
                        <a:spcAft>
                          <a:spcPts val="0"/>
                        </a:spcAft>
                      </a:pP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Ghi</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chép</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sự</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kiện</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thường</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nhật</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thang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đo</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bảng</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điểm</a:t>
                      </a:r>
                      <a:endPar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tc>
                <a:extLst>
                  <a:ext uri="{0D108BD9-81ED-4DB2-BD59-A6C34878D82A}">
                    <a16:rowId xmlns="" xmlns:a16="http://schemas.microsoft.com/office/drawing/2014/main" val="10001"/>
                  </a:ext>
                </a:extLst>
              </a:tr>
              <a:tr h="497372">
                <a:tc vMerge="1">
                  <a:txBody>
                    <a:bodyPr/>
                    <a:lstStyle/>
                    <a:p>
                      <a:endParaRPr lang="en-US"/>
                    </a:p>
                  </a:txBody>
                  <a:tcPr/>
                </a:tc>
                <a:tc>
                  <a:txBody>
                    <a:bodyPr/>
                    <a:lstStyle/>
                    <a:p>
                      <a:pPr indent="0" algn="just">
                        <a:lnSpc>
                          <a:spcPct val="100000"/>
                        </a:lnSpc>
                        <a:spcBef>
                          <a:spcPts val="0"/>
                        </a:spcBef>
                        <a:spcAft>
                          <a:spcPts val="0"/>
                        </a:spcAft>
                      </a:pPr>
                      <a:r>
                        <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Phương </a:t>
                      </a:r>
                      <a:r>
                        <a:rPr lang="vi-VN"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pháp</a:t>
                      </a:r>
                      <a:r>
                        <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vấn</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đáp</a:t>
                      </a:r>
                      <a:endPar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indent="0" algn="just">
                        <a:lnSpc>
                          <a:spcPct val="100000"/>
                        </a:lnSpc>
                        <a:spcBef>
                          <a:spcPts val="0"/>
                        </a:spcBef>
                        <a:spcAft>
                          <a:spcPts val="0"/>
                        </a:spcAft>
                      </a:pPr>
                      <a:r>
                        <a:rPr lang="en-US" sz="24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Hệ</a:t>
                      </a:r>
                      <a:r>
                        <a:rPr lang="en-US" sz="240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thống</a:t>
                      </a:r>
                      <a:r>
                        <a:rPr lang="en-US" sz="240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câu</a:t>
                      </a:r>
                      <a:r>
                        <a:rPr lang="en-US" sz="240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baseline="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hỏi</a:t>
                      </a:r>
                      <a:endPar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tc>
                <a:extLst>
                  <a:ext uri="{0D108BD9-81ED-4DB2-BD59-A6C34878D82A}">
                    <a16:rowId xmlns="" xmlns:a16="http://schemas.microsoft.com/office/drawing/2014/main" val="10002"/>
                  </a:ext>
                </a:extLst>
              </a:tr>
              <a:tr h="511628">
                <a:tc vMerge="1">
                  <a:txBody>
                    <a:bodyPr/>
                    <a:lstStyle/>
                    <a:p>
                      <a:endParaRPr lang="en-US"/>
                    </a:p>
                  </a:txBody>
                  <a:tcPr/>
                </a:tc>
                <a:tc>
                  <a:txBody>
                    <a:bodyPr/>
                    <a:lstStyle/>
                    <a:p>
                      <a:pPr indent="0" algn="just">
                        <a:lnSpc>
                          <a:spcPct val="100000"/>
                        </a:lnSpc>
                        <a:spcBef>
                          <a:spcPts val="0"/>
                        </a:spcBef>
                        <a:spcAft>
                          <a:spcPts val="0"/>
                        </a:spcAft>
                      </a:pPr>
                      <a:r>
                        <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pháp</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viết</a:t>
                      </a:r>
                      <a:endPar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indent="0" algn="just">
                        <a:lnSpc>
                          <a:spcPct val="100000"/>
                        </a:lnSpc>
                        <a:spcBef>
                          <a:spcPts val="0"/>
                        </a:spcBef>
                        <a:spcAft>
                          <a:spcPts val="0"/>
                        </a:spcAft>
                      </a:pP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Câu</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hỏi</a:t>
                      </a:r>
                      <a:r>
                        <a:rPr lang="en-US" sz="2400" baseline="0"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ngắn</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thẻ</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kiểm</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tra</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51435" marR="51435" marT="0" marB="0"/>
                </a:tc>
                <a:extLst>
                  <a:ext uri="{0D108BD9-81ED-4DB2-BD59-A6C34878D82A}">
                    <a16:rowId xmlns="" xmlns:a16="http://schemas.microsoft.com/office/drawing/2014/main" val="3955198372"/>
                  </a:ext>
                </a:extLst>
              </a:tr>
              <a:tr h="1197429">
                <a:tc vMerge="1">
                  <a:txBody>
                    <a:bodyPr/>
                    <a:lstStyle/>
                    <a:p>
                      <a:endParaRPr lang="en-US"/>
                    </a:p>
                  </a:txBody>
                  <a:tcPr/>
                </a:tc>
                <a:tc>
                  <a:txBody>
                    <a:bodyPr/>
                    <a:lstStyle/>
                    <a:p>
                      <a:pPr indent="0" algn="just">
                        <a:lnSpc>
                          <a:spcPct val="100000"/>
                        </a:lnSpc>
                        <a:spcBef>
                          <a:spcPts val="0"/>
                        </a:spcBef>
                        <a:spcAft>
                          <a:spcPts val="0"/>
                        </a:spcAft>
                      </a:pPr>
                      <a:r>
                        <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Phương pháp đánh giá qua hồ sơ </a:t>
                      </a:r>
                      <a:r>
                        <a:rPr lang="vi-VN"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học</a:t>
                      </a:r>
                      <a:r>
                        <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vi-VN"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tập</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vi-VN" sz="2400" dirty="0" err="1">
                          <a:solidFill>
                            <a:srgbClr val="002060"/>
                          </a:solidFill>
                          <a:effectLst/>
                          <a:latin typeface="+mn-lt"/>
                          <a:ea typeface="Times New Roman" panose="02020603050405020304" pitchFamily="18" charset="0"/>
                          <a:cs typeface="Arial" panose="020B0604020202020204" pitchFamily="34" charset="0"/>
                        </a:rPr>
                        <a:t>sản</a:t>
                      </a:r>
                      <a:r>
                        <a:rPr lang="vi-VN" sz="2400" dirty="0">
                          <a:solidFill>
                            <a:srgbClr val="002060"/>
                          </a:solidFill>
                          <a:effectLst/>
                          <a:latin typeface="+mn-lt"/>
                          <a:ea typeface="Times New Roman" panose="02020603050405020304" pitchFamily="18" charset="0"/>
                          <a:cs typeface="Arial" panose="020B0604020202020204" pitchFamily="34" charset="0"/>
                        </a:rPr>
                        <a:t> </a:t>
                      </a:r>
                      <a:r>
                        <a:rPr lang="vi-VN" sz="2400" dirty="0" err="1">
                          <a:solidFill>
                            <a:srgbClr val="002060"/>
                          </a:solidFill>
                          <a:effectLst/>
                          <a:latin typeface="+mn-lt"/>
                          <a:ea typeface="Times New Roman" panose="02020603050405020304" pitchFamily="18" charset="0"/>
                          <a:cs typeface="Arial" panose="020B0604020202020204" pitchFamily="34" charset="0"/>
                        </a:rPr>
                        <a:t>phẩm</a:t>
                      </a:r>
                      <a:r>
                        <a:rPr lang="vi-VN" sz="2400" dirty="0">
                          <a:solidFill>
                            <a:srgbClr val="002060"/>
                          </a:solidFill>
                          <a:effectLst/>
                          <a:latin typeface="+mn-lt"/>
                          <a:ea typeface="Times New Roman" panose="02020603050405020304" pitchFamily="18" charset="0"/>
                          <a:cs typeface="Arial" panose="020B0604020202020204" pitchFamily="34" charset="0"/>
                        </a:rPr>
                        <a:t> </a:t>
                      </a:r>
                      <a:r>
                        <a:rPr lang="vi-VN" sz="2400" dirty="0" err="1">
                          <a:solidFill>
                            <a:srgbClr val="002060"/>
                          </a:solidFill>
                          <a:effectLst/>
                          <a:latin typeface="+mn-lt"/>
                          <a:ea typeface="Times New Roman" panose="02020603050405020304" pitchFamily="18" charset="0"/>
                          <a:cs typeface="Arial" panose="020B0604020202020204" pitchFamily="34" charset="0"/>
                        </a:rPr>
                        <a:t>học</a:t>
                      </a:r>
                      <a:r>
                        <a:rPr lang="vi-VN" sz="2400" dirty="0">
                          <a:solidFill>
                            <a:srgbClr val="002060"/>
                          </a:solidFill>
                          <a:effectLst/>
                          <a:latin typeface="+mn-lt"/>
                          <a:ea typeface="Times New Roman" panose="02020603050405020304" pitchFamily="18" charset="0"/>
                          <a:cs typeface="Arial" panose="020B0604020202020204" pitchFamily="34" charset="0"/>
                        </a:rPr>
                        <a:t> </a:t>
                      </a:r>
                      <a:r>
                        <a:rPr lang="vi-VN" sz="2400" dirty="0" err="1">
                          <a:solidFill>
                            <a:srgbClr val="002060"/>
                          </a:solidFill>
                          <a:effectLst/>
                          <a:latin typeface="+mn-lt"/>
                          <a:ea typeface="Times New Roman" panose="02020603050405020304" pitchFamily="18" charset="0"/>
                          <a:cs typeface="Arial" panose="020B0604020202020204" pitchFamily="34" charset="0"/>
                        </a:rPr>
                        <a:t>tập</a:t>
                      </a:r>
                      <a:endPar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0" marB="0" anchor="ctr"/>
                </a:tc>
                <a:tc>
                  <a:txBody>
                    <a:bodyPr/>
                    <a:lstStyle/>
                    <a:p>
                      <a:pPr indent="0" algn="just">
                        <a:lnSpc>
                          <a:spcPct val="100000"/>
                        </a:lnSpc>
                        <a:spcBef>
                          <a:spcPts val="0"/>
                        </a:spcBef>
                        <a:spcAft>
                          <a:spcPts val="0"/>
                        </a:spcAft>
                      </a:pPr>
                      <a:r>
                        <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Bảng quan sát, câu hỏi vấn đáp,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bảng</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kiểm</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thang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đánh</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giá</a:t>
                      </a:r>
                      <a:r>
                        <a:rPr lang="en-US"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vi-VN"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phiếu</a:t>
                      </a:r>
                      <a:r>
                        <a:rPr lang="vi-VN"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đánh giá theo tiêu chí (Rubrics…)</a:t>
                      </a:r>
                    </a:p>
                    <a:p>
                      <a:pPr indent="0" algn="just">
                        <a:lnSpc>
                          <a:spcPct val="100000"/>
                        </a:lnSpc>
                        <a:spcBef>
                          <a:spcPts val="0"/>
                        </a:spcBef>
                        <a:spcAft>
                          <a:spcPts val="0"/>
                        </a:spcAft>
                        <a:tabLst>
                          <a:tab pos="2724150" algn="ctr"/>
                        </a:tabLst>
                      </a:pPr>
                      <a:r>
                        <a:rPr lang="vi-VN" sz="2400" dirty="0">
                          <a:solidFill>
                            <a:srgbClr val="002060"/>
                          </a:solidFill>
                          <a:effectLst/>
                          <a:latin typeface="Arial" panose="020B0604020202020204" pitchFamily="34" charset="0"/>
                          <a:cs typeface="Arial" panose="020B0604020202020204" pitchFamily="34" charset="0"/>
                        </a:rPr>
                        <a:t>	</a:t>
                      </a:r>
                    </a:p>
                  </a:txBody>
                  <a:tcPr marL="51435" marR="51435" marT="0" marB="0"/>
                </a:tc>
                <a:extLst>
                  <a:ext uri="{0D108BD9-81ED-4DB2-BD59-A6C34878D82A}">
                    <a16:rowId xmlns="" xmlns:a16="http://schemas.microsoft.com/office/drawing/2014/main" val="10003"/>
                  </a:ext>
                </a:extLst>
              </a:tr>
              <a:tr h="1097699">
                <a:tc>
                  <a:txBody>
                    <a:bodyPr/>
                    <a:lstStyle/>
                    <a:p>
                      <a:pPr indent="0" algn="just">
                        <a:lnSpc>
                          <a:spcPct val="100000"/>
                        </a:lnSpc>
                        <a:spcBef>
                          <a:spcPts val="0"/>
                        </a:spcBef>
                        <a:spcAft>
                          <a:spcPts val="0"/>
                        </a:spcAft>
                        <a:tabLst>
                          <a:tab pos="389255" algn="l"/>
                        </a:tabLst>
                      </a:pPr>
                      <a:endPar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endParaRPr>
                    </a:p>
                    <a:p>
                      <a:pPr indent="0" algn="just">
                        <a:lnSpc>
                          <a:spcPct val="100000"/>
                        </a:lnSpc>
                        <a:spcBef>
                          <a:spcPts val="0"/>
                        </a:spcBef>
                        <a:spcAft>
                          <a:spcPts val="0"/>
                        </a:spcAft>
                        <a:tabLst>
                          <a:tab pos="389255" algn="l"/>
                        </a:tabLst>
                      </a:pPr>
                      <a:r>
                        <a:rPr lang="vi-VN"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Đánh</a:t>
                      </a:r>
                      <a:r>
                        <a:rPr lang="vi-VN"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giá định k</a:t>
                      </a:r>
                      <a:r>
                        <a:rPr lang="en-GB"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i</a:t>
                      </a:r>
                      <a:r>
                        <a:rPr lang="en-GB"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a:t>
                      </a:r>
                      <a:r>
                        <a:rPr lang="vi-VN"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(đánh giá tổng kết/ đánh giá kết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quả</a:t>
                      </a:r>
                      <a:r>
                        <a:rPr lang="vi-VN"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a:t>
                      </a:r>
                    </a:p>
                  </a:txBody>
                  <a:tcPr marL="51435" marR="51435" marT="0" marB="0"/>
                </a:tc>
                <a:tc>
                  <a:txBody>
                    <a:bodyPr/>
                    <a:lstStyle/>
                    <a:p>
                      <a:pPr indent="0" algn="just">
                        <a:lnSpc>
                          <a:spcPct val="100000"/>
                        </a:lnSpc>
                        <a:spcBef>
                          <a:spcPts val="0"/>
                        </a:spcBef>
                        <a:spcAft>
                          <a:spcPts val="0"/>
                        </a:spcAft>
                      </a:pP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Phương</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pháp</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viết</a:t>
                      </a:r>
                    </a:p>
                    <a:p>
                      <a:pPr indent="0" algn="just">
                        <a:lnSpc>
                          <a:spcPct val="100000"/>
                        </a:lnSpc>
                        <a:spcBef>
                          <a:spcPts val="0"/>
                        </a:spcBef>
                        <a:spcAft>
                          <a:spcPts val="0"/>
                        </a:spcAft>
                        <a:buNone/>
                      </a:pP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Phương</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pháp</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đánh</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giá</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qua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hồ</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sơ</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học</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tập</a:t>
                      </a:r>
                      <a:endParaRPr lang="en-US" sz="2400" b="0" i="0" u="none" strike="noStrike" cap="none" dirty="0">
                        <a:solidFill>
                          <a:srgbClr val="002060"/>
                        </a:solidFill>
                        <a:effectLst/>
                        <a:latin typeface="Arial" panose="020B0604020202020204" pitchFamily="34" charset="0"/>
                        <a:cs typeface="Arial" panose="020B0604020202020204" pitchFamily="34" charset="0"/>
                        <a:sym typeface="Arial"/>
                      </a:endParaRPr>
                    </a:p>
                    <a:p>
                      <a:pPr indent="0" algn="just">
                        <a:lnSpc>
                          <a:spcPct val="100000"/>
                        </a:lnSpc>
                        <a:spcBef>
                          <a:spcPts val="0"/>
                        </a:spcBef>
                        <a:spcAft>
                          <a:spcPts val="0"/>
                        </a:spcAft>
                        <a:buNone/>
                      </a:pP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Phương</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pháp</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đánh</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giá</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qua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sản</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phẩm</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học</a:t>
                      </a:r>
                      <a:r>
                        <a:rPr lang="en-US" sz="2400" b="0" i="0" u="none" strike="noStrike" cap="none" dirty="0">
                          <a:solidFill>
                            <a:srgbClr val="002060"/>
                          </a:solidFill>
                          <a:effectLst/>
                          <a:latin typeface="Arial" panose="020B0604020202020204" pitchFamily="34"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cs typeface="Arial" panose="020B0604020202020204" pitchFamily="34" charset="0"/>
                          <a:sym typeface="Arial"/>
                        </a:rPr>
                        <a:t>tập</a:t>
                      </a:r>
                      <a:endParaRPr lang="en-US" sz="2400" b="0" i="0" u="none" strike="noStrike" cap="none" dirty="0">
                        <a:solidFill>
                          <a:srgbClr val="002060"/>
                        </a:solidFill>
                        <a:effectLst/>
                        <a:latin typeface="Arial" panose="020B0604020202020204" pitchFamily="34" charset="0"/>
                        <a:cs typeface="Arial" panose="020B0604020202020204" pitchFamily="34" charset="0"/>
                        <a:sym typeface="Arial"/>
                      </a:endParaRPr>
                    </a:p>
                  </a:txBody>
                  <a:tcPr marL="51435" marR="51435" marT="0" marB="0" anchor="ctr"/>
                </a:tc>
                <a:tc>
                  <a:txBody>
                    <a:bodyPr/>
                    <a:lstStyle/>
                    <a:p>
                      <a:pPr indent="0" algn="just">
                        <a:lnSpc>
                          <a:spcPct val="100000"/>
                        </a:lnSpc>
                        <a:spcBef>
                          <a:spcPts val="0"/>
                        </a:spcBef>
                        <a:spcAft>
                          <a:spcPts val="0"/>
                        </a:spcAft>
                        <a:tabLst>
                          <a:tab pos="2724150" algn="ctr"/>
                        </a:tabLst>
                      </a:pP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Bài kiểm tra (câu hỏi tự luận, câu hỏi trắc nghiệm),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bài</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luận</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phần</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mềm</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biên</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soạn</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đề</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kiểm</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tra</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bảng</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kiểm</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phiếu</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đánh</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giá</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theo</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tiêu</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chí</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 thang </a:t>
                      </a:r>
                      <a:r>
                        <a:rPr lang="en-US" sz="2400" b="0" i="0" u="none" strike="noStrike" cap="none"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đo</a:t>
                      </a:r>
                      <a:r>
                        <a:rPr lang="en-US" sz="2400" b="0" i="0" u="none" strike="noStrike"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Arial"/>
                        </a:rPr>
                        <a:t>.</a:t>
                      </a:r>
                    </a:p>
                  </a:txBody>
                  <a:tcPr marL="51435" marR="51435" marT="0" marB="0"/>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679394990"/>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9" name="Group 8">
            <a:extLst>
              <a:ext uri="{FF2B5EF4-FFF2-40B4-BE49-F238E27FC236}">
                <a16:creationId xmlns="" xmlns:a16="http://schemas.microsoft.com/office/drawing/2014/main" id="{A6397B99-F076-4975-AE77-D4297B76B4A4}"/>
              </a:ext>
            </a:extLst>
          </p:cNvPr>
          <p:cNvGrpSpPr/>
          <p:nvPr/>
        </p:nvGrpSpPr>
        <p:grpSpPr>
          <a:xfrm>
            <a:off x="0" y="1290917"/>
            <a:ext cx="5424585" cy="5633279"/>
            <a:chOff x="2164011" y="669279"/>
            <a:chExt cx="5034709" cy="5400468"/>
          </a:xfrm>
        </p:grpSpPr>
        <p:pic>
          <p:nvPicPr>
            <p:cNvPr id="10" name="Picture 9" descr="Diagram&#10;&#10;Description automatically generated">
              <a:extLst>
                <a:ext uri="{FF2B5EF4-FFF2-40B4-BE49-F238E27FC236}">
                  <a16:creationId xmlns="" xmlns:a16="http://schemas.microsoft.com/office/drawing/2014/main" id="{53E599F8-F4B2-4218-94CE-5A0DCF5714EF}"/>
                </a:ext>
              </a:extLst>
            </p:cNvPr>
            <p:cNvPicPr/>
            <p:nvPr/>
          </p:nvPicPr>
          <p:blipFill rotWithShape="1">
            <a:blip r:embed="rId3"/>
            <a:srcRect t="5961" b="16185"/>
            <a:stretch/>
          </p:blipFill>
          <p:spPr>
            <a:xfrm>
              <a:off x="2164011" y="669279"/>
              <a:ext cx="5034709" cy="4569471"/>
            </a:xfrm>
            <a:prstGeom prst="rect">
              <a:avLst/>
            </a:prstGeom>
          </p:spPr>
        </p:pic>
        <p:sp>
          <p:nvSpPr>
            <p:cNvPr id="11" name="TextBox 10">
              <a:extLst>
                <a:ext uri="{FF2B5EF4-FFF2-40B4-BE49-F238E27FC236}">
                  <a16:creationId xmlns="" xmlns:a16="http://schemas.microsoft.com/office/drawing/2014/main" id="{4CB88ECB-8A49-4554-969E-8DA02315CB26}"/>
                </a:ext>
              </a:extLst>
            </p:cNvPr>
            <p:cNvSpPr txBox="1"/>
            <p:nvPr/>
          </p:nvSpPr>
          <p:spPr>
            <a:xfrm>
              <a:off x="2520713" y="5238750"/>
              <a:ext cx="4556362" cy="830997"/>
            </a:xfrm>
            <a:prstGeom prst="rect">
              <a:avLst/>
            </a:prstGeom>
            <a:noFill/>
            <a:ln w="19050">
              <a:solidFill>
                <a:schemeClr val="accent6"/>
              </a:solidFill>
            </a:ln>
          </p:spPr>
          <p:txBody>
            <a:bodyPr wrap="square" rtlCol="0">
              <a:spAutoFit/>
            </a:bodyPr>
            <a:lstStyle/>
            <a:p>
              <a:r>
                <a:rPr lang="en-US" sz="1600" b="1" dirty="0" err="1">
                  <a:latin typeface="Times New Roman" panose="02020603050405020304" pitchFamily="18" charset="0"/>
                  <a:cs typeface="Times New Roman" panose="02020603050405020304" pitchFamily="18" charset="0"/>
                </a:rPr>
                <a:t>Đánh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giá</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kết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quả</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giáo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dục</a:t>
              </a:r>
              <a:r>
                <a:rPr lang="en-US" sz="1600" b="1" dirty="0">
                  <a:latin typeface="Times New Roman" panose="02020603050405020304" pitchFamily="18" charset="0"/>
                  <a:cs typeface="Times New Roman" panose="02020603050405020304" pitchFamily="18" charset="0"/>
                </a:rPr>
                <a:t> HS </a:t>
              </a:r>
              <a:r>
                <a:rPr lang="en-US" sz="1600" b="1" dirty="0" err="1">
                  <a:latin typeface="Times New Roman" panose="02020603050405020304" pitchFamily="18" charset="0"/>
                  <a:cs typeface="Times New Roman" panose="02020603050405020304" pitchFamily="18" charset="0"/>
                </a:rPr>
                <a:t>sau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một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giai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đoạn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học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tập</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rèn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luyện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nhằm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xác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định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mức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độ</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hoàn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thành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nhiệm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vụ</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theo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yêu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cầu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đạt</a:t>
              </a:r>
              <a:endParaRPr lang="en-US" sz="1600" b="1" dirty="0">
                <a:latin typeface="Times New Roman" panose="02020603050405020304" pitchFamily="18" charset="0"/>
                <a:cs typeface="Times New Roman" panose="02020603050405020304" pitchFamily="18" charset="0"/>
              </a:endParaRPr>
            </a:p>
          </p:txBody>
        </p:sp>
      </p:grpSp>
      <p:sp>
        <p:nvSpPr>
          <p:cNvPr id="389" name="Google Shape;389;p21"/>
          <p:cNvSpPr txBox="1">
            <a:spLocks noGrp="1"/>
          </p:cNvSpPr>
          <p:nvPr>
            <p:ph type="title"/>
          </p:nvPr>
        </p:nvSpPr>
        <p:spPr>
          <a:xfrm>
            <a:off x="759316" y="5517"/>
            <a:ext cx="7692791" cy="1032354"/>
          </a:xfrm>
          <a:prstGeom prst="rect">
            <a:avLst/>
          </a:prstGeom>
          <a:noFill/>
          <a:ln>
            <a:noFill/>
          </a:ln>
        </p:spPr>
        <p:txBody>
          <a:bodyPr spcFirstLastPara="1" wrap="square" lIns="68550" tIns="34275" rIns="68550" bIns="34275" anchor="ctr" anchorCtr="0">
            <a:noAutofit/>
          </a:bodyPr>
          <a:lstStyle/>
          <a:p>
            <a:pPr algn="ctr">
              <a:buSzPts val="4500"/>
            </a:pPr>
            <a:r>
              <a:rPr lang="en-US" sz="3600" dirty="0" err="1"/>
              <a:t>CÁC</a:t>
            </a:r>
            <a:r>
              <a:rPr lang="en-US" sz="3600" dirty="0"/>
              <a:t> </a:t>
            </a:r>
            <a:r>
              <a:rPr lang="en-US" sz="3600" dirty="0" err="1"/>
              <a:t>HÌNH</a:t>
            </a:r>
            <a:r>
              <a:rPr lang="en-US" sz="3600" dirty="0"/>
              <a:t> </a:t>
            </a:r>
            <a:r>
              <a:rPr lang="en-US" sz="3600" dirty="0" err="1"/>
              <a:t>THỨC</a:t>
            </a:r>
            <a:r>
              <a:rPr lang="en-US" sz="3600" dirty="0"/>
              <a:t> </a:t>
            </a:r>
            <a:r>
              <a:rPr lang="en-US" sz="3600" dirty="0" err="1"/>
              <a:t>ĐÁNH</a:t>
            </a:r>
            <a:r>
              <a:rPr lang="en-US" sz="3600" dirty="0"/>
              <a:t> </a:t>
            </a:r>
            <a:r>
              <a:rPr lang="en-US" sz="3600" dirty="0" err="1"/>
              <a:t>GIÁ</a:t>
            </a:r>
            <a:endParaRPr sz="3600" dirty="0"/>
          </a:p>
        </p:txBody>
      </p:sp>
      <p:sp>
        <p:nvSpPr>
          <p:cNvPr id="6" name="Google Shape;388;p21">
            <a:extLst>
              <a:ext uri="{FF2B5EF4-FFF2-40B4-BE49-F238E27FC236}">
                <a16:creationId xmlns="" xmlns:a16="http://schemas.microsoft.com/office/drawing/2014/main" id="{3C96E20E-8404-4975-8F26-E72FB046B2B5}"/>
              </a:ext>
            </a:extLst>
          </p:cNvPr>
          <p:cNvSpPr txBox="1">
            <a:spLocks noGrp="1"/>
          </p:cNvSpPr>
          <p:nvPr>
            <p:ph type="body" idx="1"/>
          </p:nvPr>
        </p:nvSpPr>
        <p:spPr>
          <a:xfrm>
            <a:off x="7016800" y="5490115"/>
            <a:ext cx="5023757" cy="1032355"/>
          </a:xfrm>
          <a:prstGeom prst="rect">
            <a:avLst/>
          </a:prstGeom>
          <a:noFill/>
          <a:ln>
            <a:noFill/>
          </a:ln>
        </p:spPr>
        <p:txBody>
          <a:bodyPr spcFirstLastPara="1" wrap="square" lIns="91425" tIns="45700" rIns="91425" bIns="45700" anchor="t" anchorCtr="0">
            <a:normAutofit/>
          </a:bodyPr>
          <a:lstStyle/>
          <a:p>
            <a:pPr marL="0" lvl="0" indent="0" algn="r">
              <a:lnSpc>
                <a:spcPct val="90000"/>
              </a:lnSpc>
              <a:spcBef>
                <a:spcPct val="0"/>
              </a:spcBef>
              <a:spcAft>
                <a:spcPts val="600"/>
              </a:spcAft>
              <a:buClr>
                <a:srgbClr val="FFFFFF"/>
              </a:buClr>
              <a:buSzPts val="3000"/>
              <a:buNone/>
              <a:defRPr/>
            </a:pPr>
            <a:r>
              <a:rPr lang="en-US" sz="2800" b="1" dirty="0" err="1">
                <a:solidFill>
                  <a:srgbClr val="C00000"/>
                </a:solidFill>
                <a:sym typeface="Montserrat"/>
              </a:rPr>
              <a:t>Phù</a:t>
            </a:r>
            <a:r>
              <a:rPr lang="en-US" sz="2800" b="1" dirty="0">
                <a:solidFill>
                  <a:srgbClr val="C00000"/>
                </a:solidFill>
                <a:sym typeface="Montserrat"/>
              </a:rPr>
              <a:t> </a:t>
            </a:r>
            <a:r>
              <a:rPr lang="en-US" sz="2800" b="1" dirty="0" err="1">
                <a:solidFill>
                  <a:srgbClr val="C00000"/>
                </a:solidFill>
                <a:sym typeface="Montserrat"/>
              </a:rPr>
              <a:t>h</a:t>
            </a:r>
            <a:r>
              <a:rPr lang="en-US" sz="2800" dirty="0" err="1">
                <a:solidFill>
                  <a:srgbClr val="C00000"/>
                </a:solidFill>
                <a:sym typeface="Montserrat"/>
              </a:rPr>
              <a:t>ợp</a:t>
            </a:r>
            <a:r>
              <a:rPr lang="en-US" sz="2800" dirty="0">
                <a:solidFill>
                  <a:srgbClr val="C00000"/>
                </a:solidFill>
                <a:sym typeface="Montserrat"/>
              </a:rPr>
              <a:t> </a:t>
            </a:r>
            <a:r>
              <a:rPr lang="en-US" sz="2800" dirty="0" err="1">
                <a:solidFill>
                  <a:srgbClr val="C00000"/>
                </a:solidFill>
                <a:sym typeface="Montserrat"/>
              </a:rPr>
              <a:t>với</a:t>
            </a:r>
            <a:r>
              <a:rPr lang="en-US" sz="2800" dirty="0">
                <a:solidFill>
                  <a:srgbClr val="C00000"/>
                </a:solidFill>
                <a:sym typeface="Montserrat"/>
              </a:rPr>
              <a:t> </a:t>
            </a:r>
            <a:r>
              <a:rPr lang="en-US" sz="2800" dirty="0" err="1">
                <a:solidFill>
                  <a:srgbClr val="C00000"/>
                </a:solidFill>
                <a:sym typeface="Montserrat"/>
              </a:rPr>
              <a:t>thông</a:t>
            </a:r>
            <a:r>
              <a:rPr lang="en-US" sz="2800" dirty="0">
                <a:solidFill>
                  <a:srgbClr val="C00000"/>
                </a:solidFill>
                <a:sym typeface="Montserrat"/>
              </a:rPr>
              <a:t> </a:t>
            </a:r>
            <a:r>
              <a:rPr lang="en-US" sz="2800" dirty="0" err="1">
                <a:solidFill>
                  <a:srgbClr val="C00000"/>
                </a:solidFill>
                <a:sym typeface="Montserrat"/>
              </a:rPr>
              <a:t>tư</a:t>
            </a:r>
            <a:r>
              <a:rPr lang="en-US" sz="2800" dirty="0">
                <a:solidFill>
                  <a:srgbClr val="C00000"/>
                </a:solidFill>
                <a:sym typeface="Montserrat"/>
              </a:rPr>
              <a:t> 27/2020/TT-BGDĐT</a:t>
            </a:r>
            <a:endParaRPr lang="en-US" sz="2800" b="1" dirty="0">
              <a:solidFill>
                <a:srgbClr val="C00000"/>
              </a:solidFill>
              <a:sym typeface="Montserrat"/>
            </a:endParaRPr>
          </a:p>
        </p:txBody>
      </p:sp>
      <p:graphicFrame>
        <p:nvGraphicFramePr>
          <p:cNvPr id="8" name="Content Placeholder 3">
            <a:extLst>
              <a:ext uri="{FF2B5EF4-FFF2-40B4-BE49-F238E27FC236}">
                <a16:creationId xmlns="" xmlns:a16="http://schemas.microsoft.com/office/drawing/2014/main" id="{3B61998D-4F4A-4A1B-BFBC-E5992EDD038A}"/>
              </a:ext>
            </a:extLst>
          </p:cNvPr>
          <p:cNvGraphicFramePr>
            <a:graphicFrameLocks/>
          </p:cNvGraphicFramePr>
          <p:nvPr>
            <p:extLst>
              <p:ext uri="{D42A27DB-BD31-4B8C-83A1-F6EECF244321}">
                <p14:modId xmlns:p14="http://schemas.microsoft.com/office/powerpoint/2010/main" val="1382595052"/>
              </p:ext>
            </p:extLst>
          </p:nvPr>
        </p:nvGraphicFramePr>
        <p:xfrm>
          <a:off x="4641828" y="918612"/>
          <a:ext cx="7381301" cy="4351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38111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F4261A61-B396-44E3-9C8D-34C9144C0541}"/>
              </a:ext>
            </a:extLst>
          </p:cNvPr>
          <p:cNvSpPr>
            <a:spLocks noGrp="1"/>
          </p:cNvSpPr>
          <p:nvPr>
            <p:ph type="sldNum" sz="quarter" idx="12"/>
          </p:nvPr>
        </p:nvSpPr>
        <p:spPr/>
        <p:txBody>
          <a:bodyPr>
            <a:normAutofit lnSpcReduction="10000"/>
          </a:bodyPr>
          <a:lstStyle/>
          <a:p>
            <a:endParaRPr lang="en-US" dirty="0">
              <a:solidFill>
                <a:srgbClr val="FFFFFF"/>
              </a:solidFill>
            </a:endParaRPr>
          </a:p>
        </p:txBody>
      </p:sp>
      <p:sp>
        <p:nvSpPr>
          <p:cNvPr id="4" name="Title 3">
            <a:extLst>
              <a:ext uri="{FF2B5EF4-FFF2-40B4-BE49-F238E27FC236}">
                <a16:creationId xmlns="" xmlns:a16="http://schemas.microsoft.com/office/drawing/2014/main" id="{04183851-D5F2-493D-A12D-22E07CC33794}"/>
              </a:ext>
            </a:extLst>
          </p:cNvPr>
          <p:cNvSpPr>
            <a:spLocks noGrp="1"/>
          </p:cNvSpPr>
          <p:nvPr>
            <p:ph type="title"/>
          </p:nvPr>
        </p:nvSpPr>
        <p:spPr/>
        <p:txBody>
          <a:bodyPr>
            <a:normAutofit/>
          </a:bodyPr>
          <a:lstStyle/>
          <a:p>
            <a:pPr lvl="0" indent="4510088" algn="just"/>
            <a:r>
              <a:rPr lang="en-US" sz="3200" dirty="0">
                <a:solidFill>
                  <a:srgbClr val="002060"/>
                </a:solidFill>
              </a:rPr>
              <a:t> </a:t>
            </a:r>
            <a:r>
              <a:rPr lang="en-US" sz="3600" dirty="0">
                <a:solidFill>
                  <a:srgbClr val="002060"/>
                </a:solidFill>
              </a:rPr>
              <a:t>NỘI </a:t>
            </a:r>
            <a:r>
              <a:rPr lang="en-US" sz="3600">
                <a:solidFill>
                  <a:srgbClr val="002060"/>
                </a:solidFill>
              </a:rPr>
              <a:t>DUNG </a:t>
            </a:r>
            <a:r>
              <a:rPr lang="en-US" sz="3600" smtClean="0">
                <a:solidFill>
                  <a:srgbClr val="002060"/>
                </a:solidFill>
              </a:rPr>
              <a:t>2</a:t>
            </a:r>
            <a:endParaRPr lang="en-US" sz="3600" dirty="0">
              <a:solidFill>
                <a:srgbClr val="002060"/>
              </a:solidFill>
            </a:endParaRPr>
          </a:p>
        </p:txBody>
      </p:sp>
      <p:sp>
        <p:nvSpPr>
          <p:cNvPr id="7" name="Rectangle 6">
            <a:extLst>
              <a:ext uri="{FF2B5EF4-FFF2-40B4-BE49-F238E27FC236}">
                <a16:creationId xmlns="" xmlns:a16="http://schemas.microsoft.com/office/drawing/2014/main" id="{60E913B9-53EC-4222-95E0-8A79791569D2}"/>
              </a:ext>
            </a:extLst>
          </p:cNvPr>
          <p:cNvSpPr/>
          <p:nvPr/>
        </p:nvSpPr>
        <p:spPr>
          <a:xfrm>
            <a:off x="191344" y="1482846"/>
            <a:ext cx="11809312" cy="1754326"/>
          </a:xfrm>
          <a:prstGeom prst="rect">
            <a:avLst/>
          </a:prstGeom>
          <a:noFill/>
        </p:spPr>
        <p:txBody>
          <a:bodyPr wrap="square" lIns="91440" tIns="45720" rIns="91440" bIns="45720">
            <a:spAutoFit/>
          </a:bodyPr>
          <a:lstStyle/>
          <a:p>
            <a:pPr algn="ctr"/>
            <a:r>
              <a:rPr lang="vi-VN" sz="3600" b="1" dirty="0">
                <a:solidFill>
                  <a:srgbClr val="002060"/>
                </a:solidFill>
                <a:latin typeface="Arial" panose="020B0604020202020204" pitchFamily="34" charset="0"/>
                <a:cs typeface="Arial" panose="020B0604020202020204" pitchFamily="34" charset="0"/>
              </a:rPr>
              <a:t>XÂY DỰNG CÔNG CỤ KIỂM TRA ĐÁNH GIÁ </a:t>
            </a:r>
            <a:r>
              <a:rPr lang="vi-VN" sz="3600" b="1" dirty="0" smtClean="0">
                <a:solidFill>
                  <a:srgbClr val="002060"/>
                </a:solidFill>
                <a:latin typeface="Arial" panose="020B0604020202020204" pitchFamily="34" charset="0"/>
                <a:cs typeface="Arial" panose="020B0604020202020204" pitchFamily="34" charset="0"/>
              </a:rPr>
              <a:t>HỌC </a:t>
            </a:r>
            <a:r>
              <a:rPr lang="vi-VN" sz="3600" b="1" dirty="0">
                <a:solidFill>
                  <a:srgbClr val="002060"/>
                </a:solidFill>
                <a:latin typeface="Arial" panose="020B0604020202020204" pitchFamily="34" charset="0"/>
                <a:cs typeface="Arial" panose="020B0604020202020204" pitchFamily="34" charset="0"/>
              </a:rPr>
              <a:t>SINH TIỂU HỌC VỀ PHẨM CHẤT, NĂNG LỰC ĐỐI VỚI </a:t>
            </a:r>
            <a:r>
              <a:rPr lang="en-US" sz="3600" b="1" dirty="0">
                <a:solidFill>
                  <a:srgbClr val="002060"/>
                </a:solidFill>
                <a:latin typeface="Arial" panose="020B0604020202020204" pitchFamily="34" charset="0"/>
                <a:cs typeface="Arial" panose="020B0604020202020204" pitchFamily="34" charset="0"/>
              </a:rPr>
              <a:t/>
            </a:r>
            <a:br>
              <a:rPr lang="en-US" sz="3600" b="1" dirty="0">
                <a:solidFill>
                  <a:srgbClr val="002060"/>
                </a:solidFill>
                <a:latin typeface="Arial" panose="020B0604020202020204" pitchFamily="34" charset="0"/>
                <a:cs typeface="Arial" panose="020B0604020202020204" pitchFamily="34" charset="0"/>
              </a:rPr>
            </a:br>
            <a:r>
              <a:rPr lang="vi-VN" sz="3600" b="1" dirty="0">
                <a:solidFill>
                  <a:srgbClr val="002060"/>
                </a:solidFill>
                <a:latin typeface="Arial" panose="020B0604020202020204" pitchFamily="34" charset="0"/>
                <a:cs typeface="Arial" panose="020B0604020202020204" pitchFamily="34" charset="0"/>
              </a:rPr>
              <a:t>MÔN </a:t>
            </a:r>
            <a:r>
              <a:rPr lang="it-IT" sz="3600" b="1" dirty="0">
                <a:solidFill>
                  <a:srgbClr val="002060"/>
                </a:solidFill>
                <a:latin typeface="Arial" panose="020B0604020202020204" pitchFamily="34" charset="0"/>
                <a:cs typeface="Arial" panose="020B0604020202020204" pitchFamily="34" charset="0"/>
              </a:rPr>
              <a:t>HỌC, HOẠT ĐỘNG GIÁO DỤC</a:t>
            </a:r>
            <a:endParaRPr 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8869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0C0050-6E63-4826-A700-3B3FF945719E}"/>
              </a:ext>
            </a:extLst>
          </p:cNvPr>
          <p:cNvSpPr>
            <a:spLocks noGrp="1"/>
          </p:cNvSpPr>
          <p:nvPr>
            <p:ph type="title"/>
          </p:nvPr>
        </p:nvSpPr>
        <p:spPr>
          <a:xfrm>
            <a:off x="457200" y="640080"/>
            <a:ext cx="3659246" cy="2926080"/>
          </a:xfrm>
        </p:spPr>
        <p:txBody>
          <a:bodyPr vert="horz" lIns="91440" tIns="45720" rIns="91440" bIns="45720" rtlCol="0" anchor="b">
            <a:normAutofit/>
          </a:bodyPr>
          <a:lstStyle/>
          <a:p>
            <a:pPr algn="l">
              <a:lnSpc>
                <a:spcPct val="85000"/>
              </a:lnSpc>
            </a:pPr>
            <a:r>
              <a:rPr lang="en-US" sz="4400">
                <a:solidFill>
                  <a:srgbClr val="FFFFFF"/>
                </a:solidFill>
                <a:latin typeface="+mj-lt"/>
                <a:cs typeface="+mj-cs"/>
              </a:rPr>
              <a:t>CÁC CÔNG CỤ ĐÁNH GIÁ </a:t>
            </a:r>
          </a:p>
        </p:txBody>
      </p:sp>
      <p:pic>
        <p:nvPicPr>
          <p:cNvPr id="7" name="Picture 6">
            <a:extLst>
              <a:ext uri="{FF2B5EF4-FFF2-40B4-BE49-F238E27FC236}">
                <a16:creationId xmlns="" xmlns:a16="http://schemas.microsoft.com/office/drawing/2014/main" id="{0C0CDA9A-2493-4AEF-B4C0-76C10E876F4D}"/>
              </a:ext>
            </a:extLst>
          </p:cNvPr>
          <p:cNvPicPr/>
          <p:nvPr/>
        </p:nvPicPr>
        <p:blipFill rotWithShape="1">
          <a:blip r:embed="rId2" cstate="print">
            <a:extLst>
              <a:ext uri="{28A0092B-C50C-407E-A947-70E740481C1C}">
                <a14:useLocalDpi xmlns:a14="http://schemas.microsoft.com/office/drawing/2010/main" val="0"/>
              </a:ext>
            </a:extLst>
          </a:blip>
          <a:srcRect t="15228" b="13943"/>
          <a:stretch/>
        </p:blipFill>
        <p:spPr bwMode="auto">
          <a:xfrm>
            <a:off x="4639733" y="10"/>
            <a:ext cx="7552266" cy="6857990"/>
          </a:xfrm>
          <a:prstGeom prst="rect">
            <a:avLst/>
          </a:prstGeom>
          <a:noFill/>
        </p:spPr>
      </p:pic>
      <p:sp>
        <p:nvSpPr>
          <p:cNvPr id="9" name="Title 1">
            <a:extLst>
              <a:ext uri="{FF2B5EF4-FFF2-40B4-BE49-F238E27FC236}">
                <a16:creationId xmlns="" xmlns:a16="http://schemas.microsoft.com/office/drawing/2014/main" id="{8C57EE1F-5795-44DA-ADFA-31D22EF2A6BD}"/>
              </a:ext>
            </a:extLst>
          </p:cNvPr>
          <p:cNvSpPr txBox="1">
            <a:spLocks/>
          </p:cNvSpPr>
          <p:nvPr/>
        </p:nvSpPr>
        <p:spPr>
          <a:xfrm>
            <a:off x="523287" y="1106805"/>
            <a:ext cx="4116446" cy="2926080"/>
          </a:xfrm>
          <a:prstGeom prst="rect">
            <a:avLst/>
          </a:prstGeom>
        </p:spPr>
        <p:txBody>
          <a:bodyPr vert="horz" lIns="91440" tIns="45720" rIns="91440" bIns="45720" rtlCol="0" anchor="b">
            <a:normAutofit/>
          </a:bodyPr>
          <a:lstStyle>
            <a:lvl1pPr algn="ctr" rtl="0" eaLnBrk="1" latinLnBrk="0" hangingPunct="1">
              <a:spcBef>
                <a:spcPct val="0"/>
              </a:spcBef>
              <a:buNone/>
              <a:defRPr sz="2800" b="1" kern="1200">
                <a:solidFill>
                  <a:srgbClr val="FF0000"/>
                </a:solidFill>
                <a:latin typeface="Arial" panose="020B0604020202020204" pitchFamily="34" charset="0"/>
                <a:ea typeface="Tahoma" panose="020B0604030504040204" pitchFamily="34" charset="0"/>
                <a:cs typeface="Arial" panose="020B0604020202020204" pitchFamily="34" charset="0"/>
              </a:defRPr>
            </a:lvl1pPr>
          </a:lstStyle>
          <a:p>
            <a:pPr algn="l">
              <a:lnSpc>
                <a:spcPct val="85000"/>
              </a:lnSpc>
            </a:pPr>
            <a:r>
              <a:rPr lang="en-US" sz="4400" dirty="0">
                <a:solidFill>
                  <a:srgbClr val="FFC000"/>
                </a:solidFill>
              </a:rPr>
              <a:t>CÁC CÔNG CỤ ĐÁNH GIÁ </a:t>
            </a:r>
          </a:p>
        </p:txBody>
      </p:sp>
    </p:spTree>
    <p:extLst>
      <p:ext uri="{BB962C8B-B14F-4D97-AF65-F5344CB8AC3E}">
        <p14:creationId xmlns:p14="http://schemas.microsoft.com/office/powerpoint/2010/main" val="3428451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16864" y="1600199"/>
            <a:ext cx="10871200" cy="5053263"/>
          </a:xfrm>
        </p:spPr>
        <p:txBody>
          <a:bodyPr>
            <a:noAutofit/>
          </a:bodyPr>
          <a:lstStyle/>
          <a:p>
            <a:pPr algn="just"/>
            <a:r>
              <a:rPr lang="en-US" sz="4400" b="1" dirty="0" err="1" smtClean="0">
                <a:solidFill>
                  <a:srgbClr val="0070C0"/>
                </a:solidFill>
              </a:rPr>
              <a:t>Khái</a:t>
            </a:r>
            <a:r>
              <a:rPr lang="en-US" sz="4400" b="1" dirty="0" smtClean="0">
                <a:solidFill>
                  <a:srgbClr val="0070C0"/>
                </a:solidFill>
              </a:rPr>
              <a:t> </a:t>
            </a:r>
            <a:r>
              <a:rPr lang="en-US" sz="4400" b="1" dirty="0" err="1" smtClean="0">
                <a:solidFill>
                  <a:srgbClr val="0070C0"/>
                </a:solidFill>
              </a:rPr>
              <a:t>niệm</a:t>
            </a:r>
            <a:r>
              <a:rPr lang="en-US" sz="4400" b="1" dirty="0" smtClean="0">
                <a:solidFill>
                  <a:srgbClr val="0070C0"/>
                </a:solidFill>
              </a:rPr>
              <a:t>: </a:t>
            </a:r>
            <a:r>
              <a:rPr lang="vi-VN" sz="4400" dirty="0">
                <a:solidFill>
                  <a:srgbClr val="0070C0"/>
                </a:solidFill>
              </a:rPr>
              <a:t>Câu hỏi là dạng câu nghi vấn dùng </a:t>
            </a:r>
            <a:r>
              <a:rPr lang="vi-VN" sz="4400" dirty="0" smtClean="0">
                <a:solidFill>
                  <a:srgbClr val="0070C0"/>
                </a:solidFill>
              </a:rPr>
              <a:t>dùng </a:t>
            </a:r>
            <a:r>
              <a:rPr lang="vi-VN" sz="4400" dirty="0">
                <a:solidFill>
                  <a:srgbClr val="0070C0"/>
                </a:solidFill>
              </a:rPr>
              <a:t>để </a:t>
            </a:r>
            <a:r>
              <a:rPr lang="en-US" sz="4400" dirty="0" err="1" smtClean="0">
                <a:solidFill>
                  <a:srgbClr val="0070C0"/>
                </a:solidFill>
              </a:rPr>
              <a:t>đánh</a:t>
            </a:r>
            <a:r>
              <a:rPr lang="en-US" sz="4400" dirty="0" smtClean="0">
                <a:solidFill>
                  <a:srgbClr val="0070C0"/>
                </a:solidFill>
              </a:rPr>
              <a:t> </a:t>
            </a:r>
            <a:r>
              <a:rPr lang="en-US" sz="4400" dirty="0" err="1" smtClean="0">
                <a:solidFill>
                  <a:srgbClr val="0070C0"/>
                </a:solidFill>
              </a:rPr>
              <a:t>học</a:t>
            </a:r>
            <a:r>
              <a:rPr lang="en-US" sz="4400" dirty="0" smtClean="0">
                <a:solidFill>
                  <a:srgbClr val="0070C0"/>
                </a:solidFill>
              </a:rPr>
              <a:t> </a:t>
            </a:r>
            <a:r>
              <a:rPr lang="en-US" sz="4400" dirty="0" err="1" smtClean="0">
                <a:solidFill>
                  <a:srgbClr val="0070C0"/>
                </a:solidFill>
              </a:rPr>
              <a:t>sinh</a:t>
            </a:r>
            <a:r>
              <a:rPr lang="en-US" sz="4400" dirty="0" smtClean="0">
                <a:solidFill>
                  <a:srgbClr val="0070C0"/>
                </a:solidFill>
              </a:rPr>
              <a:t> </a:t>
            </a:r>
            <a:r>
              <a:rPr lang="en-US" sz="4400" dirty="0" err="1" smtClean="0">
                <a:solidFill>
                  <a:srgbClr val="0070C0"/>
                </a:solidFill>
              </a:rPr>
              <a:t>đã</a:t>
            </a:r>
            <a:r>
              <a:rPr lang="en-US" sz="4400" dirty="0" smtClean="0">
                <a:solidFill>
                  <a:srgbClr val="0070C0"/>
                </a:solidFill>
              </a:rPr>
              <a:t> </a:t>
            </a:r>
            <a:r>
              <a:rPr lang="en-US" sz="4400" dirty="0" err="1" smtClean="0">
                <a:solidFill>
                  <a:srgbClr val="0070C0"/>
                </a:solidFill>
              </a:rPr>
              <a:t>đạt</a:t>
            </a:r>
            <a:r>
              <a:rPr lang="en-US" sz="4400" dirty="0" smtClean="0">
                <a:solidFill>
                  <a:srgbClr val="0070C0"/>
                </a:solidFill>
              </a:rPr>
              <a:t> </a:t>
            </a:r>
            <a:r>
              <a:rPr lang="en-US" sz="4400" dirty="0" err="1" smtClean="0">
                <a:solidFill>
                  <a:srgbClr val="0070C0"/>
                </a:solidFill>
              </a:rPr>
              <a:t>được</a:t>
            </a:r>
            <a:r>
              <a:rPr lang="en-US" sz="4400" dirty="0" smtClean="0">
                <a:solidFill>
                  <a:srgbClr val="0070C0"/>
                </a:solidFill>
              </a:rPr>
              <a:t> </a:t>
            </a:r>
            <a:r>
              <a:rPr lang="en-US" sz="4400" dirty="0" err="1" smtClean="0">
                <a:solidFill>
                  <a:srgbClr val="0070C0"/>
                </a:solidFill>
              </a:rPr>
              <a:t>mục</a:t>
            </a:r>
            <a:r>
              <a:rPr lang="en-US" sz="4400" dirty="0" smtClean="0">
                <a:solidFill>
                  <a:srgbClr val="0070C0"/>
                </a:solidFill>
              </a:rPr>
              <a:t> </a:t>
            </a:r>
            <a:r>
              <a:rPr lang="en-US" sz="4400" dirty="0" err="1" smtClean="0">
                <a:solidFill>
                  <a:srgbClr val="0070C0"/>
                </a:solidFill>
              </a:rPr>
              <a:t>tiêu</a:t>
            </a:r>
            <a:r>
              <a:rPr lang="en-US" sz="4400" dirty="0" smtClean="0">
                <a:solidFill>
                  <a:srgbClr val="0070C0"/>
                </a:solidFill>
              </a:rPr>
              <a:t> </a:t>
            </a:r>
            <a:r>
              <a:rPr lang="en-US" sz="4400" dirty="0" err="1" smtClean="0">
                <a:solidFill>
                  <a:srgbClr val="0070C0"/>
                </a:solidFill>
              </a:rPr>
              <a:t>hoặc</a:t>
            </a:r>
            <a:r>
              <a:rPr lang="en-US" sz="4400" dirty="0" smtClean="0">
                <a:solidFill>
                  <a:srgbClr val="0070C0"/>
                </a:solidFill>
              </a:rPr>
              <a:t> </a:t>
            </a:r>
            <a:r>
              <a:rPr lang="en-US" sz="4400" dirty="0" err="1" smtClean="0">
                <a:solidFill>
                  <a:srgbClr val="0070C0"/>
                </a:solidFill>
              </a:rPr>
              <a:t>chuẩn</a:t>
            </a:r>
            <a:r>
              <a:rPr lang="en-US" sz="4400" dirty="0" smtClean="0">
                <a:solidFill>
                  <a:srgbClr val="0070C0"/>
                </a:solidFill>
              </a:rPr>
              <a:t> </a:t>
            </a:r>
            <a:r>
              <a:rPr lang="en-US" sz="4400" dirty="0" err="1" smtClean="0">
                <a:solidFill>
                  <a:srgbClr val="0070C0"/>
                </a:solidFill>
              </a:rPr>
              <a:t>đề</a:t>
            </a:r>
            <a:r>
              <a:rPr lang="en-US" sz="4400" dirty="0" smtClean="0">
                <a:solidFill>
                  <a:srgbClr val="0070C0"/>
                </a:solidFill>
              </a:rPr>
              <a:t> </a:t>
            </a:r>
            <a:r>
              <a:rPr lang="en-US" sz="4400" dirty="0" err="1" smtClean="0">
                <a:solidFill>
                  <a:srgbClr val="0070C0"/>
                </a:solidFill>
              </a:rPr>
              <a:t>ra</a:t>
            </a:r>
            <a:r>
              <a:rPr lang="en-US" sz="4400" dirty="0" smtClean="0">
                <a:solidFill>
                  <a:srgbClr val="0070C0"/>
                </a:solidFill>
              </a:rPr>
              <a:t> hay </a:t>
            </a:r>
            <a:r>
              <a:rPr lang="en-US" sz="4400" dirty="0" err="1" smtClean="0">
                <a:solidFill>
                  <a:srgbClr val="0070C0"/>
                </a:solidFill>
              </a:rPr>
              <a:t>chưa</a:t>
            </a:r>
            <a:r>
              <a:rPr lang="en-US" sz="4400" dirty="0" smtClean="0">
                <a:solidFill>
                  <a:srgbClr val="0070C0"/>
                </a:solidFill>
              </a:rPr>
              <a:t>. </a:t>
            </a:r>
            <a:r>
              <a:rPr lang="vi-VN" sz="4400" dirty="0" smtClean="0">
                <a:solidFill>
                  <a:srgbClr val="0070C0"/>
                </a:solidFill>
              </a:rPr>
              <a:t>Câu </a:t>
            </a:r>
            <a:r>
              <a:rPr lang="vi-VN" sz="4400" dirty="0">
                <a:solidFill>
                  <a:srgbClr val="0070C0"/>
                </a:solidFill>
              </a:rPr>
              <a:t>hỏi thường xuất hiện các từ nghi vấn như: “Ai”, “gì”, “nào”, “sao”, “không”… và cuối câu bao giờ cũng kết thúc bằng dấu chấm hỏi.</a:t>
            </a:r>
            <a:endParaRPr lang="en-US" sz="4400" dirty="0">
              <a:solidFill>
                <a:srgbClr val="0070C0"/>
              </a:solidFill>
            </a:endParaRPr>
          </a:p>
        </p:txBody>
      </p:sp>
      <p:sp>
        <p:nvSpPr>
          <p:cNvPr id="3" name="Title 2"/>
          <p:cNvSpPr>
            <a:spLocks noGrp="1"/>
          </p:cNvSpPr>
          <p:nvPr>
            <p:ph type="title"/>
          </p:nvPr>
        </p:nvSpPr>
        <p:spPr/>
        <p:txBody>
          <a:bodyPr>
            <a:normAutofit/>
          </a:bodyPr>
          <a:lstStyle/>
          <a:p>
            <a:pPr algn="ctr"/>
            <a:r>
              <a:rPr lang="en-US" sz="4800" smtClean="0"/>
              <a:t>1. CÂU </a:t>
            </a:r>
            <a:r>
              <a:rPr lang="en-US" sz="4800" dirty="0" smtClean="0"/>
              <a:t>HỎI</a:t>
            </a:r>
            <a:endParaRPr lang="en-US" sz="4800" dirty="0"/>
          </a:p>
        </p:txBody>
      </p:sp>
    </p:spTree>
    <p:extLst>
      <p:ext uri="{BB962C8B-B14F-4D97-AF65-F5344CB8AC3E}">
        <p14:creationId xmlns:p14="http://schemas.microsoft.com/office/powerpoint/2010/main" val="1700608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056431" y="1353708"/>
            <a:ext cx="3875616" cy="615950"/>
          </a:xfrm>
        </p:spPr>
        <p:txBody>
          <a:bodyPr>
            <a:normAutofit fontScale="90000"/>
          </a:bodyPr>
          <a:lstStyle/>
          <a:p>
            <a:pPr algn="ctr">
              <a:defRPr/>
            </a:pP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
            </a:r>
            <a:b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br>
            <a:r>
              <a:rPr lang="en-US" sz="4000" b="1" dirty="0" smtClean="0">
                <a:solidFill>
                  <a:srgbClr val="002060"/>
                </a:solidFill>
              </a:rPr>
              <a:t>Câu </a:t>
            </a:r>
            <a:r>
              <a:rPr lang="en-US" sz="4000" b="1" dirty="0" err="1">
                <a:solidFill>
                  <a:srgbClr val="002060"/>
                </a:solidFill>
              </a:rPr>
              <a:t>hỏi</a:t>
            </a:r>
            <a:r>
              <a:rPr lang="en-US" sz="4000" b="1" dirty="0">
                <a:solidFill>
                  <a:srgbClr val="002060"/>
                </a:solidFill>
              </a:rPr>
              <a:t> “</a:t>
            </a:r>
            <a:r>
              <a:rPr lang="en-US" sz="4000" b="1" dirty="0" err="1">
                <a:solidFill>
                  <a:srgbClr val="002060"/>
                </a:solidFill>
              </a:rPr>
              <a:t>biết</a:t>
            </a:r>
            <a:r>
              <a:rPr lang="en-US" sz="4000" b="1" dirty="0">
                <a:solidFill>
                  <a:srgbClr val="002060"/>
                </a:solidFill>
              </a:rPr>
              <a:t>”</a:t>
            </a:r>
            <a:br>
              <a:rPr lang="en-US" sz="4000" b="1" dirty="0">
                <a:solidFill>
                  <a:srgbClr val="002060"/>
                </a:solidFill>
              </a:rPr>
            </a:br>
            <a:endParaRPr lang="en-US" sz="4000"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92871665"/>
              </p:ext>
            </p:extLst>
          </p:nvPr>
        </p:nvGraphicFramePr>
        <p:xfrm>
          <a:off x="195945" y="2087290"/>
          <a:ext cx="11691257" cy="4535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4549" y="0"/>
            <a:ext cx="10257055" cy="1032354"/>
          </a:xfrm>
          <a:prstGeom prst="rect">
            <a:avLst/>
          </a:prstGeom>
        </p:spPr>
        <p:txBody>
          <a:bodyPr vert="horz" anchor="ctr">
            <a:normAutofit/>
          </a:bodyPr>
          <a:lstStyle>
            <a:lvl1pPr algn="ctr" rtl="0" eaLnBrk="1" latinLnBrk="0" hangingPunct="1">
              <a:spcBef>
                <a:spcPct val="0"/>
              </a:spcBef>
              <a:buNone/>
              <a:defRPr sz="2800" b="1" kern="1200">
                <a:solidFill>
                  <a:srgbClr val="FF0000"/>
                </a:solidFill>
                <a:latin typeface="Arial" panose="020B0604020202020204" pitchFamily="34" charset="0"/>
                <a:ea typeface="Tahoma" panose="020B0604030504040204" pitchFamily="34" charset="0"/>
                <a:cs typeface="Arial" panose="020B0604020202020204" pitchFamily="34" charset="0"/>
              </a:defRPr>
            </a:lvl1pPr>
          </a:lstStyle>
          <a:p>
            <a:r>
              <a:rPr lang="en-US" sz="4800" smtClean="0">
                <a:solidFill>
                  <a:srgbClr val="0070C0"/>
                </a:solidFill>
              </a:rPr>
              <a:t>CÂU HỎI</a:t>
            </a:r>
            <a:endParaRPr lang="en-US" sz="4800" dirty="0">
              <a:solidFill>
                <a:srgbClr val="0070C0"/>
              </a:solidFill>
            </a:endParaRPr>
          </a:p>
        </p:txBody>
      </p:sp>
    </p:spTree>
    <p:extLst>
      <p:ext uri="{BB962C8B-B14F-4D97-AF65-F5344CB8AC3E}">
        <p14:creationId xmlns:p14="http://schemas.microsoft.com/office/powerpoint/2010/main" val="3824321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80417" y="1431199"/>
            <a:ext cx="3875616" cy="615950"/>
          </a:xfrm>
        </p:spPr>
        <p:txBody>
          <a:bodyPr>
            <a:normAutofit fontScale="90000"/>
          </a:bodyPr>
          <a:lstStyle/>
          <a:p>
            <a:pPr algn="ctr">
              <a:defRPr/>
            </a:pP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
            </a:r>
            <a:b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br>
            <a:r>
              <a:rPr lang="en-US" sz="4400" b="1" dirty="0">
                <a:solidFill>
                  <a:srgbClr val="002060"/>
                </a:solidFill>
                <a:latin typeface="Times New Roman" panose="02020603050405020304" pitchFamily="18" charset="0"/>
                <a:cs typeface="Times New Roman" panose="02020603050405020304" pitchFamily="18" charset="0"/>
              </a:rPr>
              <a:t>Câu </a:t>
            </a:r>
            <a:r>
              <a:rPr lang="en-US" sz="4400" b="1" dirty="0" err="1">
                <a:solidFill>
                  <a:srgbClr val="002060"/>
                </a:solidFill>
                <a:latin typeface="Times New Roman" panose="02020603050405020304" pitchFamily="18" charset="0"/>
                <a:cs typeface="Times New Roman" panose="02020603050405020304" pitchFamily="18" charset="0"/>
              </a:rPr>
              <a:t>hỏi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hiểu</a:t>
            </a:r>
            <a:r>
              <a:rPr lang="en-US" b="1" dirty="0">
                <a:solidFill>
                  <a:schemeClr val="accent2">
                    <a:lumMod val="60000"/>
                    <a:lumOff val="40000"/>
                  </a:schemeClr>
                </a:solidFill>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t/>
            </a:r>
            <a:br>
              <a:rPr lang="en-US" b="1" dirty="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2120318"/>
              </p:ext>
            </p:extLst>
          </p:nvPr>
        </p:nvGraphicFramePr>
        <p:xfrm>
          <a:off x="195945" y="1844298"/>
          <a:ext cx="11691257" cy="4773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4549" y="0"/>
            <a:ext cx="10257055" cy="1032354"/>
          </a:xfrm>
          <a:prstGeom prst="rect">
            <a:avLst/>
          </a:prstGeom>
        </p:spPr>
        <p:txBody>
          <a:bodyPr vert="horz" anchor="ctr">
            <a:normAutofit/>
          </a:bodyPr>
          <a:lstStyle>
            <a:lvl1pPr algn="ctr" rtl="0" eaLnBrk="1" latinLnBrk="0" hangingPunct="1">
              <a:spcBef>
                <a:spcPct val="0"/>
              </a:spcBef>
              <a:buNone/>
              <a:defRPr sz="2800" b="1" kern="1200">
                <a:solidFill>
                  <a:srgbClr val="FF0000"/>
                </a:solidFill>
                <a:latin typeface="Arial" panose="020B0604020202020204" pitchFamily="34" charset="0"/>
                <a:ea typeface="Tahoma" panose="020B0604030504040204" pitchFamily="34" charset="0"/>
                <a:cs typeface="Arial" panose="020B0604020202020204" pitchFamily="34" charset="0"/>
              </a:defRPr>
            </a:lvl1pPr>
          </a:lstStyle>
          <a:p>
            <a:r>
              <a:rPr lang="en-US" sz="4800" smtClean="0">
                <a:solidFill>
                  <a:srgbClr val="0070C0"/>
                </a:solidFill>
              </a:rPr>
              <a:t>CÂU HỎI</a:t>
            </a:r>
            <a:endParaRPr lang="en-US" sz="4800" dirty="0">
              <a:solidFill>
                <a:srgbClr val="0070C0"/>
              </a:solidFill>
            </a:endParaRPr>
          </a:p>
        </p:txBody>
      </p:sp>
    </p:spTree>
    <p:extLst>
      <p:ext uri="{BB962C8B-B14F-4D97-AF65-F5344CB8AC3E}">
        <p14:creationId xmlns:p14="http://schemas.microsoft.com/office/powerpoint/2010/main" val="3200802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70264" y="1417133"/>
            <a:ext cx="5460902" cy="615950"/>
          </a:xfrm>
        </p:spPr>
        <p:txBody>
          <a:bodyPr>
            <a:normAutofit fontScale="90000"/>
          </a:bodyPr>
          <a:lstStyle/>
          <a:p>
            <a:pPr algn="ctr">
              <a:defRPr/>
            </a:pP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
            </a:r>
            <a:b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b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
            </a:r>
            <a:b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br>
            <a:r>
              <a:rPr lang="en-US" sz="4400" b="1" dirty="0" err="1" smtClean="0">
                <a:solidFill>
                  <a:srgbClr val="002060"/>
                </a:solidFill>
              </a:rPr>
              <a:t>Câu</a:t>
            </a:r>
            <a:r>
              <a:rPr lang="en-US" sz="4400" b="1" dirty="0" smtClean="0">
                <a:solidFill>
                  <a:srgbClr val="002060"/>
                </a:solidFill>
              </a:rPr>
              <a:t> </a:t>
            </a:r>
            <a:r>
              <a:rPr lang="en-US" sz="4400" b="1" dirty="0" err="1">
                <a:solidFill>
                  <a:srgbClr val="002060"/>
                </a:solidFill>
              </a:rPr>
              <a:t>hỏi</a:t>
            </a:r>
            <a:r>
              <a:rPr lang="en-US" sz="4400" b="1" dirty="0">
                <a:solidFill>
                  <a:srgbClr val="002060"/>
                </a:solidFill>
              </a:rPr>
              <a:t> </a:t>
            </a:r>
            <a:r>
              <a:rPr lang="en-US" sz="4400" b="1" dirty="0" smtClean="0">
                <a:solidFill>
                  <a:srgbClr val="002060"/>
                </a:solidFill>
              </a:rPr>
              <a:t>“</a:t>
            </a:r>
            <a:r>
              <a:rPr lang="en-US" sz="4400" b="1" dirty="0" err="1" smtClean="0">
                <a:solidFill>
                  <a:srgbClr val="002060"/>
                </a:solidFill>
              </a:rPr>
              <a:t>Áp</a:t>
            </a:r>
            <a:r>
              <a:rPr lang="en-US" sz="4400" b="1" dirty="0" smtClean="0">
                <a:solidFill>
                  <a:srgbClr val="002060"/>
                </a:solidFill>
              </a:rPr>
              <a:t> </a:t>
            </a:r>
            <a:r>
              <a:rPr lang="en-US" sz="4400" b="1" dirty="0" err="1" smtClean="0">
                <a:solidFill>
                  <a:srgbClr val="002060"/>
                </a:solidFill>
              </a:rPr>
              <a:t>dụng</a:t>
            </a:r>
            <a:r>
              <a:rPr lang="en-US" sz="4400" b="1" dirty="0" smtClean="0">
                <a:solidFill>
                  <a:srgbClr val="002060"/>
                </a:solidFill>
              </a:rPr>
              <a:t>”</a:t>
            </a:r>
            <a:r>
              <a:rPr lang="en-US" sz="4400" b="1" dirty="0">
                <a:solidFill>
                  <a:srgbClr val="002060"/>
                </a:solidFill>
              </a:rPr>
              <a:t/>
            </a:r>
            <a:br>
              <a:rPr lang="en-US" sz="4400" b="1" dirty="0">
                <a:solidFill>
                  <a:srgbClr val="002060"/>
                </a:solidFill>
              </a:rPr>
            </a:br>
            <a:r>
              <a:rPr lang="en-US" sz="4400" b="1" dirty="0">
                <a:solidFill>
                  <a:srgbClr val="002060"/>
                </a:solidFill>
              </a:rPr>
              <a:t/>
            </a:r>
            <a:br>
              <a:rPr lang="en-US" sz="4400" b="1" dirty="0">
                <a:solidFill>
                  <a:srgbClr val="002060"/>
                </a:solidFill>
              </a:rPr>
            </a:br>
            <a:endParaRPr lang="en-US"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3078316"/>
              </p:ext>
            </p:extLst>
          </p:nvPr>
        </p:nvGraphicFramePr>
        <p:xfrm>
          <a:off x="233391" y="1947805"/>
          <a:ext cx="11691257" cy="4716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4549" y="0"/>
            <a:ext cx="10257055" cy="1032354"/>
          </a:xfrm>
          <a:prstGeom prst="rect">
            <a:avLst/>
          </a:prstGeom>
        </p:spPr>
        <p:txBody>
          <a:bodyPr vert="horz" anchor="ctr">
            <a:normAutofit/>
          </a:bodyPr>
          <a:lstStyle>
            <a:lvl1pPr algn="ctr" rtl="0" eaLnBrk="1" latinLnBrk="0" hangingPunct="1">
              <a:spcBef>
                <a:spcPct val="0"/>
              </a:spcBef>
              <a:buNone/>
              <a:defRPr sz="2800" b="1" kern="1200">
                <a:solidFill>
                  <a:srgbClr val="FF0000"/>
                </a:solidFill>
                <a:latin typeface="Arial" panose="020B0604020202020204" pitchFamily="34" charset="0"/>
                <a:ea typeface="Tahoma" panose="020B0604030504040204" pitchFamily="34" charset="0"/>
                <a:cs typeface="Arial" panose="020B0604020202020204" pitchFamily="34" charset="0"/>
              </a:defRPr>
            </a:lvl1pPr>
          </a:lstStyle>
          <a:p>
            <a:r>
              <a:rPr lang="en-US" sz="4800" smtClean="0">
                <a:solidFill>
                  <a:srgbClr val="0070C0"/>
                </a:solidFill>
              </a:rPr>
              <a:t>CÂU HỎI</a:t>
            </a:r>
            <a:endParaRPr lang="en-US" sz="4800" dirty="0">
              <a:solidFill>
                <a:srgbClr val="0070C0"/>
              </a:solidFill>
            </a:endParaRPr>
          </a:p>
        </p:txBody>
      </p:sp>
    </p:spTree>
    <p:extLst>
      <p:ext uri="{BB962C8B-B14F-4D97-AF65-F5344CB8AC3E}">
        <p14:creationId xmlns:p14="http://schemas.microsoft.com/office/powerpoint/2010/main" val="2810122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41">
            <a:extLst>
              <a:ext uri="{FF2B5EF4-FFF2-40B4-BE49-F238E27FC236}">
                <a16:creationId xmlns:a16="http://schemas.microsoft.com/office/drawing/2014/main" xmlns="" id="{BCF440DF-861E-4B7B-B566-FDDE7532C63E}"/>
              </a:ext>
            </a:extLst>
          </p:cNvPr>
          <p:cNvGraphicFramePr>
            <a:graphicFrameLocks noGrp="1"/>
          </p:cNvGraphicFramePr>
          <p:nvPr/>
        </p:nvGraphicFramePr>
        <p:xfrm>
          <a:off x="3667695" y="833077"/>
          <a:ext cx="6456362" cy="547687"/>
        </p:xfrm>
        <a:graphic>
          <a:graphicData uri="http://schemas.openxmlformats.org/drawingml/2006/table">
            <a:tbl>
              <a:tblPr/>
              <a:tblGrid>
                <a:gridCol w="681003">
                  <a:extLst>
                    <a:ext uri="{9D8B030D-6E8A-4147-A177-3AD203B41FA5}">
                      <a16:colId xmlns:a16="http://schemas.microsoft.com/office/drawing/2014/main" xmlns="" val="20000"/>
                    </a:ext>
                  </a:extLst>
                </a:gridCol>
                <a:gridCol w="5775359">
                  <a:extLst>
                    <a:ext uri="{9D8B030D-6E8A-4147-A177-3AD203B41FA5}">
                      <a16:colId xmlns:a16="http://schemas.microsoft.com/office/drawing/2014/main" xmlns="" val="20001"/>
                    </a:ext>
                  </a:extLst>
                </a:gridCol>
              </a:tblGrid>
              <a:tr h="547687">
                <a:tc>
                  <a:txBody>
                    <a:bodyPr/>
                    <a:lstStyle/>
                    <a:p>
                      <a:endParaRPr lang="en-US" sz="1800" dirty="0"/>
                    </a:p>
                  </a:txBody>
                  <a:tcPr marL="91435" marR="91435" horzOverflow="overflow">
                    <a:lnL>
                      <a:noFill/>
                    </a:lnL>
                    <a:lnR>
                      <a:noFill/>
                    </a:lnR>
                    <a:lnT w="38100" cap="flat" cmpd="sng" algn="ctr">
                      <a:solidFill>
                        <a:srgbClr val="FFFFFF"/>
                      </a:solidFill>
                      <a:prstDash val="solid"/>
                      <a:round/>
                      <a:headEnd type="none" w="med" len="med"/>
                      <a:tailEnd type="none" w="med" len="med"/>
                    </a:lnT>
                    <a:lnB>
                      <a:noFill/>
                    </a:lnB>
                    <a:lnTlToBr>
                      <a:noFill/>
                    </a:lnTlToBr>
                    <a:lnBlToTr>
                      <a:noFill/>
                    </a:lnBlToTr>
                    <a:solidFill>
                      <a:srgbClr val="F9F9F9"/>
                    </a:solidFill>
                  </a:tcPr>
                </a:tc>
                <a:tc>
                  <a:txBody>
                    <a:bodyPr/>
                    <a:lstStyle/>
                    <a:p>
                      <a:endParaRPr lang="en-US" sz="1800" dirty="0"/>
                    </a:p>
                  </a:txBody>
                  <a:tcPr marL="91435" marR="91435" anchor="ctr" horzOverflow="overflow">
                    <a:lnL>
                      <a:noFill/>
                    </a:lnL>
                    <a:lnR>
                      <a:noFill/>
                    </a:lnR>
                    <a:lnT w="38100" cap="flat" cmpd="sng" algn="ctr">
                      <a:solidFill>
                        <a:srgbClr val="FFFFFF"/>
                      </a:solidFill>
                      <a:prstDash val="solid"/>
                      <a:round/>
                      <a:headEnd type="none" w="med" len="med"/>
                      <a:tailEnd type="none" w="med" len="med"/>
                    </a:lnT>
                    <a:lnB>
                      <a:noFill/>
                    </a:lnB>
                    <a:lnTlToBr>
                      <a:noFill/>
                    </a:lnTlToBr>
                    <a:lnBlToTr>
                      <a:noFill/>
                    </a:lnBlToTr>
                    <a:solidFill>
                      <a:srgbClr val="F9F9F9"/>
                    </a:solidFill>
                  </a:tcPr>
                </a:tc>
                <a:extLst>
                  <a:ext uri="{0D108BD9-81ED-4DB2-BD59-A6C34878D82A}">
                    <a16:rowId xmlns:a16="http://schemas.microsoft.com/office/drawing/2014/main" xmlns="" val="10000"/>
                  </a:ext>
                </a:extLst>
              </a:tr>
            </a:tbl>
          </a:graphicData>
        </a:graphic>
      </p:graphicFrame>
      <p:pic>
        <p:nvPicPr>
          <p:cNvPr id="5" name="Content Placeholder 4">
            <a:extLst>
              <a:ext uri="{FF2B5EF4-FFF2-40B4-BE49-F238E27FC236}">
                <a16:creationId xmlns:a16="http://schemas.microsoft.com/office/drawing/2014/main" xmlns="" id="{3B4A7A60-903D-4196-8CA3-0C15306D88C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88032" y="1155700"/>
            <a:ext cx="10751568" cy="5657488"/>
          </a:xfrm>
        </p:spPr>
      </p:pic>
      <p:grpSp>
        <p:nvGrpSpPr>
          <p:cNvPr id="7" name="Group 30">
            <a:extLst>
              <a:ext uri="{FF2B5EF4-FFF2-40B4-BE49-F238E27FC236}">
                <a16:creationId xmlns:a16="http://schemas.microsoft.com/office/drawing/2014/main" xmlns="" id="{1C110462-47C2-4C85-B1E0-12F7524486B2}"/>
              </a:ext>
            </a:extLst>
          </p:cNvPr>
          <p:cNvGrpSpPr>
            <a:grpSpLocks/>
          </p:cNvGrpSpPr>
          <p:nvPr/>
        </p:nvGrpSpPr>
        <p:grpSpPr bwMode="auto">
          <a:xfrm>
            <a:off x="272032" y="1397000"/>
            <a:ext cx="11767568" cy="4871676"/>
            <a:chOff x="-1142999" y="666749"/>
            <a:chExt cx="10805910" cy="4343400"/>
          </a:xfrm>
        </p:grpSpPr>
        <p:sp>
          <p:nvSpPr>
            <p:cNvPr id="8" name="AutoShape 41">
              <a:extLst>
                <a:ext uri="{FF2B5EF4-FFF2-40B4-BE49-F238E27FC236}">
                  <a16:creationId xmlns:a16="http://schemas.microsoft.com/office/drawing/2014/main" xmlns="" id="{36BFD3C9-6302-424C-A378-C07A5E50AA0D}"/>
                </a:ext>
              </a:extLst>
            </p:cNvPr>
            <p:cNvSpPr>
              <a:spLocks noChangeArrowheads="1"/>
            </p:cNvSpPr>
            <p:nvPr/>
          </p:nvSpPr>
          <p:spPr bwMode="ltGray">
            <a:xfrm rot="5400000">
              <a:off x="-1924981" y="1448731"/>
              <a:ext cx="4343400" cy="277943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solidFill>
              <a:schemeClr val="accent5">
                <a:lumMod val="75000"/>
              </a:schemeClr>
            </a:solidFill>
            <a:ln>
              <a:noFill/>
            </a:ln>
            <a:effectLst/>
          </p:spPr>
          <p:txBody>
            <a:bodyPr wrap="none" anchor="ctr"/>
            <a:lstStyle/>
            <a:p>
              <a:pPr eaLnBrk="1" hangingPunct="1">
                <a:defRPr/>
              </a:pPr>
              <a:endParaRPr lang="en-US">
                <a:latin typeface="Times New Roman" pitchFamily="18" charset="0"/>
                <a:cs typeface="Times New Roman" pitchFamily="18" charset="0"/>
              </a:endParaRPr>
            </a:p>
          </p:txBody>
        </p:sp>
        <p:sp>
          <p:nvSpPr>
            <p:cNvPr id="9" name="AutoShape 42">
              <a:extLst>
                <a:ext uri="{FF2B5EF4-FFF2-40B4-BE49-F238E27FC236}">
                  <a16:creationId xmlns:a16="http://schemas.microsoft.com/office/drawing/2014/main" xmlns="" id="{8CEF8614-11E9-47F4-821C-7BEE9E900967}"/>
                </a:ext>
              </a:extLst>
            </p:cNvPr>
            <p:cNvSpPr>
              <a:spLocks noChangeArrowheads="1"/>
            </p:cNvSpPr>
            <p:nvPr/>
          </p:nvSpPr>
          <p:spPr bwMode="ltGray">
            <a:xfrm rot="5400000" flipH="1">
              <a:off x="-1662622" y="1644291"/>
              <a:ext cx="3630612" cy="2285129"/>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solidFill>
              <a:schemeClr val="accent5">
                <a:lumMod val="20000"/>
                <a:lumOff val="80000"/>
              </a:schemeClr>
            </a:solidFill>
            <a:ln>
              <a:noFill/>
            </a:ln>
            <a:effectLst/>
          </p:spPr>
          <p:txBody>
            <a:bodyPr wrap="none" anchor="ctr"/>
            <a:lstStyle/>
            <a:p>
              <a:pPr eaLnBrk="1" hangingPunct="1">
                <a:defRPr/>
              </a:pPr>
              <a:endParaRPr lang="en-US">
                <a:latin typeface="Times New Roman" pitchFamily="18" charset="0"/>
                <a:cs typeface="Times New Roman" pitchFamily="18" charset="0"/>
              </a:endParaRPr>
            </a:p>
          </p:txBody>
        </p:sp>
        <p:sp>
          <p:nvSpPr>
            <p:cNvPr id="10" name="AutoShape 44">
              <a:extLst>
                <a:ext uri="{FF2B5EF4-FFF2-40B4-BE49-F238E27FC236}">
                  <a16:creationId xmlns:a16="http://schemas.microsoft.com/office/drawing/2014/main" xmlns="" id="{0065F63B-A368-42B4-A9B8-6C35C6FA6E6D}"/>
                </a:ext>
              </a:extLst>
            </p:cNvPr>
            <p:cNvSpPr>
              <a:spLocks noChangeArrowheads="1"/>
            </p:cNvSpPr>
            <p:nvPr/>
          </p:nvSpPr>
          <p:spPr bwMode="gray">
            <a:xfrm>
              <a:off x="1376800" y="4122736"/>
              <a:ext cx="7892263" cy="563563"/>
            </a:xfrm>
            <a:prstGeom prst="roundRect">
              <a:avLst>
                <a:gd name="adj" fmla="val 50000"/>
              </a:avLst>
            </a:prstGeom>
            <a:noFill/>
            <a:ln w="28575" algn="ctr">
              <a:solidFill>
                <a:srgbClr val="009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vi-VN" sz="3200" dirty="0">
                  <a:solidFill>
                    <a:schemeClr val="bg2">
                      <a:lumMod val="10000"/>
                    </a:schemeClr>
                  </a:solidFill>
                  <a:latin typeface="Times New Roman" pitchFamily="18" charset="0"/>
                  <a:cs typeface="Times New Roman" pitchFamily="18" charset="0"/>
                </a:rPr>
                <a:t>Đồ dùng, phương tiện dạy học</a:t>
              </a:r>
              <a:endParaRPr lang="en-US" altLang="en-US" sz="3200" b="1" dirty="0">
                <a:solidFill>
                  <a:schemeClr val="bg2">
                    <a:lumMod val="10000"/>
                  </a:schemeClr>
                </a:solidFill>
                <a:latin typeface="Times New Roman" pitchFamily="18" charset="0"/>
                <a:cs typeface="Times New Roman" pitchFamily="18" charset="0"/>
              </a:endParaRPr>
            </a:p>
          </p:txBody>
        </p:sp>
        <p:sp>
          <p:nvSpPr>
            <p:cNvPr id="11" name="AutoShape 45">
              <a:extLst>
                <a:ext uri="{FF2B5EF4-FFF2-40B4-BE49-F238E27FC236}">
                  <a16:creationId xmlns:a16="http://schemas.microsoft.com/office/drawing/2014/main" xmlns="" id="{CC8395FF-6ED7-4EEA-8AB8-A78C13D98ED1}"/>
                </a:ext>
              </a:extLst>
            </p:cNvPr>
            <p:cNvSpPr>
              <a:spLocks noChangeArrowheads="1"/>
            </p:cNvSpPr>
            <p:nvPr/>
          </p:nvSpPr>
          <p:spPr bwMode="gray">
            <a:xfrm>
              <a:off x="1809526" y="2754311"/>
              <a:ext cx="7853385" cy="908050"/>
            </a:xfrm>
            <a:prstGeom prst="roundRect">
              <a:avLst>
                <a:gd name="adj" fmla="val 50000"/>
              </a:avLst>
            </a:prstGeom>
            <a:noFill/>
            <a:ln w="28575" algn="ctr">
              <a:solidFill>
                <a:srgbClr val="009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150000"/>
                </a:lnSpc>
                <a:defRPr/>
              </a:pPr>
              <a:r>
                <a:rPr lang="vi-VN" sz="3000" dirty="0">
                  <a:solidFill>
                    <a:schemeClr val="bg2">
                      <a:lumMod val="10000"/>
                    </a:schemeClr>
                  </a:solidFill>
                  <a:latin typeface="Times New Roman" pitchFamily="18" charset="0"/>
                  <a:cs typeface="Times New Roman" pitchFamily="18" charset="0"/>
                </a:rPr>
                <a:t>Lựa chọn </a:t>
              </a:r>
              <a:r>
                <a:rPr lang="vi-VN" sz="3000">
                  <a:solidFill>
                    <a:schemeClr val="bg2">
                      <a:lumMod val="10000"/>
                    </a:schemeClr>
                  </a:solidFill>
                  <a:latin typeface="Times New Roman" pitchFamily="18" charset="0"/>
                  <a:cs typeface="Times New Roman" pitchFamily="18" charset="0"/>
                </a:rPr>
                <a:t>và V</a:t>
              </a:r>
              <a:r>
                <a:rPr lang="en-US" sz="3000">
                  <a:solidFill>
                    <a:schemeClr val="bg2">
                      <a:lumMod val="10000"/>
                    </a:schemeClr>
                  </a:solidFill>
                  <a:latin typeface="Times New Roman" pitchFamily="18" charset="0"/>
                  <a:cs typeface="Times New Roman" pitchFamily="18" charset="0"/>
                </a:rPr>
                <a:t>ận dụng</a:t>
              </a:r>
              <a:r>
                <a:rPr lang="vi-VN" sz="3000">
                  <a:solidFill>
                    <a:schemeClr val="bg2">
                      <a:lumMod val="10000"/>
                    </a:schemeClr>
                  </a:solidFill>
                  <a:latin typeface="Times New Roman" pitchFamily="18" charset="0"/>
                  <a:cs typeface="Times New Roman" pitchFamily="18" charset="0"/>
                </a:rPr>
                <a:t> </a:t>
              </a:r>
              <a:r>
                <a:rPr lang="vi-VN" sz="3000" dirty="0">
                  <a:solidFill>
                    <a:schemeClr val="bg2">
                      <a:lumMod val="10000"/>
                    </a:schemeClr>
                  </a:solidFill>
                  <a:latin typeface="Times New Roman" pitchFamily="18" charset="0"/>
                  <a:cs typeface="Times New Roman" pitchFamily="18" charset="0"/>
                </a:rPr>
                <a:t>PP, KT và HT tổ chức DH</a:t>
              </a:r>
              <a:endParaRPr lang="en-US" altLang="en-US" sz="3000" dirty="0">
                <a:solidFill>
                  <a:schemeClr val="bg2">
                    <a:lumMod val="10000"/>
                  </a:schemeClr>
                </a:solidFill>
                <a:latin typeface="Times New Roman" pitchFamily="18" charset="0"/>
                <a:cs typeface="Times New Roman" pitchFamily="18" charset="0"/>
              </a:endParaRPr>
            </a:p>
          </p:txBody>
        </p:sp>
        <p:sp>
          <p:nvSpPr>
            <p:cNvPr id="12" name="AutoShape 46">
              <a:extLst>
                <a:ext uri="{FF2B5EF4-FFF2-40B4-BE49-F238E27FC236}">
                  <a16:creationId xmlns:a16="http://schemas.microsoft.com/office/drawing/2014/main" xmlns="" id="{752A1A35-0CBB-4B9B-AD85-C5FDFCC275F8}"/>
                </a:ext>
              </a:extLst>
            </p:cNvPr>
            <p:cNvSpPr>
              <a:spLocks noChangeArrowheads="1"/>
            </p:cNvSpPr>
            <p:nvPr/>
          </p:nvSpPr>
          <p:spPr bwMode="gray">
            <a:xfrm>
              <a:off x="1599820" y="1674811"/>
              <a:ext cx="7963830" cy="792163"/>
            </a:xfrm>
            <a:prstGeom prst="roundRect">
              <a:avLst>
                <a:gd name="adj" fmla="val 50000"/>
              </a:avLst>
            </a:prstGeom>
            <a:noFill/>
            <a:ln w="28575" algn="ctr">
              <a:solidFill>
                <a:srgbClr val="009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150000"/>
                </a:lnSpc>
                <a:defRPr/>
              </a:pPr>
              <a:r>
                <a:rPr lang="vi-VN" sz="2800">
                  <a:solidFill>
                    <a:schemeClr val="bg2">
                      <a:lumMod val="10000"/>
                    </a:schemeClr>
                  </a:solidFill>
                  <a:latin typeface="Times New Roman" pitchFamily="18" charset="0"/>
                  <a:cs typeface="Times New Roman" pitchFamily="18" charset="0"/>
                </a:rPr>
                <a:t>Lựa chọn</a:t>
              </a:r>
              <a:r>
                <a:rPr lang="en-US" sz="2800">
                  <a:solidFill>
                    <a:schemeClr val="bg2">
                      <a:lumMod val="10000"/>
                    </a:schemeClr>
                  </a:solidFill>
                  <a:latin typeface="Times New Roman" pitchFamily="18" charset="0"/>
                  <a:cs typeface="Times New Roman" pitchFamily="18" charset="0"/>
                </a:rPr>
                <a:t>, </a:t>
              </a:r>
              <a:r>
                <a:rPr lang="vi-VN" sz="2800">
                  <a:solidFill>
                    <a:schemeClr val="bg2">
                      <a:lumMod val="10000"/>
                    </a:schemeClr>
                  </a:solidFill>
                  <a:latin typeface="Times New Roman" pitchFamily="18" charset="0"/>
                  <a:cs typeface="Times New Roman" pitchFamily="18" charset="0"/>
                </a:rPr>
                <a:t>XD </a:t>
              </a:r>
              <a:r>
                <a:rPr lang="vi-VN" sz="2800" dirty="0">
                  <a:solidFill>
                    <a:schemeClr val="bg2">
                      <a:lumMod val="10000"/>
                    </a:schemeClr>
                  </a:solidFill>
                  <a:latin typeface="Times New Roman" pitchFamily="18" charset="0"/>
                  <a:cs typeface="Times New Roman" pitchFamily="18" charset="0"/>
                </a:rPr>
                <a:t>nội dung bài học phát </a:t>
              </a:r>
              <a:r>
                <a:rPr lang="vi-VN" sz="2800">
                  <a:solidFill>
                    <a:schemeClr val="bg2">
                      <a:lumMod val="10000"/>
                    </a:schemeClr>
                  </a:solidFill>
                  <a:latin typeface="Times New Roman" pitchFamily="18" charset="0"/>
                  <a:cs typeface="Times New Roman" pitchFamily="18" charset="0"/>
                </a:rPr>
                <a:t>triển NL</a:t>
              </a:r>
              <a:r>
                <a:rPr lang="en-US" sz="2800">
                  <a:solidFill>
                    <a:schemeClr val="bg2">
                      <a:lumMod val="10000"/>
                    </a:schemeClr>
                  </a:solidFill>
                  <a:latin typeface="Times New Roman" pitchFamily="18" charset="0"/>
                  <a:cs typeface="Times New Roman" pitchFamily="18" charset="0"/>
                </a:rPr>
                <a:t>, PC</a:t>
              </a:r>
              <a:r>
                <a:rPr lang="vi-VN" sz="2800">
                  <a:solidFill>
                    <a:schemeClr val="bg2">
                      <a:lumMod val="10000"/>
                    </a:schemeClr>
                  </a:solidFill>
                  <a:latin typeface="Times New Roman" pitchFamily="18" charset="0"/>
                  <a:cs typeface="Times New Roman" pitchFamily="18" charset="0"/>
                </a:rPr>
                <a:t> </a:t>
              </a:r>
              <a:r>
                <a:rPr lang="vi-VN" sz="2800" dirty="0">
                  <a:solidFill>
                    <a:schemeClr val="bg2">
                      <a:lumMod val="10000"/>
                    </a:schemeClr>
                  </a:solidFill>
                  <a:latin typeface="Times New Roman" pitchFamily="18" charset="0"/>
                  <a:cs typeface="Times New Roman" pitchFamily="18" charset="0"/>
                </a:rPr>
                <a:t>HS</a:t>
              </a:r>
              <a:endParaRPr lang="en-US" altLang="en-US" sz="2800" dirty="0">
                <a:solidFill>
                  <a:schemeClr val="bg2">
                    <a:lumMod val="10000"/>
                  </a:schemeClr>
                </a:solidFill>
                <a:latin typeface="Times New Roman" pitchFamily="18" charset="0"/>
                <a:cs typeface="Times New Roman" pitchFamily="18" charset="0"/>
              </a:endParaRPr>
            </a:p>
          </p:txBody>
        </p:sp>
        <p:sp>
          <p:nvSpPr>
            <p:cNvPr id="13" name="AutoShape 47">
              <a:extLst>
                <a:ext uri="{FF2B5EF4-FFF2-40B4-BE49-F238E27FC236}">
                  <a16:creationId xmlns:a16="http://schemas.microsoft.com/office/drawing/2014/main" xmlns="" id="{2564A85E-44E9-46B5-826E-CFF54F3CEED2}"/>
                </a:ext>
              </a:extLst>
            </p:cNvPr>
            <p:cNvSpPr>
              <a:spLocks noChangeArrowheads="1"/>
            </p:cNvSpPr>
            <p:nvPr/>
          </p:nvSpPr>
          <p:spPr bwMode="gray">
            <a:xfrm>
              <a:off x="1305233" y="738186"/>
              <a:ext cx="8357678" cy="590550"/>
            </a:xfrm>
            <a:prstGeom prst="roundRect">
              <a:avLst>
                <a:gd name="adj" fmla="val 50000"/>
              </a:avLst>
            </a:prstGeom>
            <a:noFill/>
            <a:ln w="28575" algn="ctr">
              <a:solidFill>
                <a:srgbClr val="009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150000"/>
                </a:lnSpc>
                <a:defRPr/>
              </a:pPr>
              <a:r>
                <a:rPr lang="en-US" sz="3000" dirty="0" err="1">
                  <a:solidFill>
                    <a:schemeClr val="bg2">
                      <a:lumMod val="10000"/>
                    </a:schemeClr>
                  </a:solidFill>
                  <a:latin typeface="Times New Roman" pitchFamily="18" charset="0"/>
                  <a:cs typeface="Times New Roman" pitchFamily="18" charset="0"/>
                </a:rPr>
                <a:t>Xác</a:t>
              </a:r>
              <a:r>
                <a:rPr lang="en-US" sz="3000" dirty="0">
                  <a:solidFill>
                    <a:schemeClr val="bg2">
                      <a:lumMod val="10000"/>
                    </a:schemeClr>
                  </a:solidFill>
                  <a:latin typeface="Times New Roman" pitchFamily="18" charset="0"/>
                  <a:cs typeface="Times New Roman" pitchFamily="18" charset="0"/>
                </a:rPr>
                <a:t> </a:t>
              </a:r>
              <a:r>
                <a:rPr lang="en-US" sz="3000" dirty="0" err="1">
                  <a:solidFill>
                    <a:schemeClr val="bg2">
                      <a:lumMod val="10000"/>
                    </a:schemeClr>
                  </a:solidFill>
                  <a:latin typeface="Times New Roman" pitchFamily="18" charset="0"/>
                  <a:cs typeface="Times New Roman" pitchFamily="18" charset="0"/>
                </a:rPr>
                <a:t>định</a:t>
              </a:r>
              <a:r>
                <a:rPr lang="vi-VN" sz="3000" dirty="0">
                  <a:solidFill>
                    <a:schemeClr val="bg2">
                      <a:lumMod val="10000"/>
                    </a:schemeClr>
                  </a:solidFill>
                  <a:latin typeface="Times New Roman" pitchFamily="18" charset="0"/>
                  <a:cs typeface="Times New Roman" pitchFamily="18" charset="0"/>
                </a:rPr>
                <a:t> mục tiêu bài học phát </a:t>
              </a:r>
              <a:r>
                <a:rPr lang="vi-VN" sz="3000">
                  <a:solidFill>
                    <a:schemeClr val="bg2">
                      <a:lumMod val="10000"/>
                    </a:schemeClr>
                  </a:solidFill>
                  <a:latin typeface="Times New Roman" pitchFamily="18" charset="0"/>
                  <a:cs typeface="Times New Roman" pitchFamily="18" charset="0"/>
                </a:rPr>
                <a:t>triển NL</a:t>
              </a:r>
              <a:r>
                <a:rPr lang="en-US" sz="3000">
                  <a:solidFill>
                    <a:schemeClr val="bg2">
                      <a:lumMod val="10000"/>
                    </a:schemeClr>
                  </a:solidFill>
                  <a:latin typeface="Times New Roman" pitchFamily="18" charset="0"/>
                  <a:cs typeface="Times New Roman" pitchFamily="18" charset="0"/>
                </a:rPr>
                <a:t>, PC</a:t>
              </a:r>
              <a:r>
                <a:rPr lang="vi-VN" sz="3000">
                  <a:solidFill>
                    <a:schemeClr val="bg2">
                      <a:lumMod val="10000"/>
                    </a:schemeClr>
                  </a:solidFill>
                  <a:latin typeface="Times New Roman" pitchFamily="18" charset="0"/>
                  <a:cs typeface="Times New Roman" pitchFamily="18" charset="0"/>
                </a:rPr>
                <a:t> </a:t>
              </a:r>
              <a:r>
                <a:rPr lang="vi-VN" sz="3000" dirty="0">
                  <a:solidFill>
                    <a:schemeClr val="bg2">
                      <a:lumMod val="10000"/>
                    </a:schemeClr>
                  </a:solidFill>
                  <a:latin typeface="Times New Roman" pitchFamily="18" charset="0"/>
                  <a:cs typeface="Times New Roman" pitchFamily="18" charset="0"/>
                </a:rPr>
                <a:t>HS</a:t>
              </a:r>
              <a:endParaRPr lang="en-US" altLang="en-US" sz="3000" dirty="0">
                <a:solidFill>
                  <a:schemeClr val="bg2">
                    <a:lumMod val="10000"/>
                  </a:schemeClr>
                </a:solidFill>
                <a:latin typeface="Times New Roman" pitchFamily="18" charset="0"/>
                <a:cs typeface="Times New Roman" pitchFamily="18" charset="0"/>
              </a:endParaRPr>
            </a:p>
          </p:txBody>
        </p:sp>
        <p:grpSp>
          <p:nvGrpSpPr>
            <p:cNvPr id="17425" name="Group 48">
              <a:extLst>
                <a:ext uri="{FF2B5EF4-FFF2-40B4-BE49-F238E27FC236}">
                  <a16:creationId xmlns:a16="http://schemas.microsoft.com/office/drawing/2014/main" xmlns="" id="{649DDA74-5919-4778-A09A-26813E9E18A1}"/>
                </a:ext>
              </a:extLst>
            </p:cNvPr>
            <p:cNvGrpSpPr>
              <a:grpSpLocks/>
            </p:cNvGrpSpPr>
            <p:nvPr/>
          </p:nvGrpSpPr>
          <p:grpSpPr bwMode="auto">
            <a:xfrm>
              <a:off x="858927" y="812919"/>
              <a:ext cx="508000" cy="488926"/>
              <a:chOff x="2078" y="410"/>
              <a:chExt cx="1615" cy="2302"/>
            </a:xfrm>
          </p:grpSpPr>
          <p:sp>
            <p:nvSpPr>
              <p:cNvPr id="17439" name="Oval 49">
                <a:extLst>
                  <a:ext uri="{FF2B5EF4-FFF2-40B4-BE49-F238E27FC236}">
                    <a16:creationId xmlns:a16="http://schemas.microsoft.com/office/drawing/2014/main" xmlns="" id="{65EF777D-86C8-453E-B95A-D5EEC38FE0DD}"/>
                  </a:ext>
                </a:extLst>
              </p:cNvPr>
              <p:cNvSpPr>
                <a:spLocks noChangeArrowheads="1"/>
              </p:cNvSpPr>
              <p:nvPr/>
            </p:nvSpPr>
            <p:spPr bwMode="gray">
              <a:xfrm>
                <a:off x="2078" y="739"/>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itchFamily="18" charset="0"/>
                  <a:cs typeface="Times New Roman" pitchFamily="18" charset="0"/>
                </a:endParaRPr>
              </a:p>
            </p:txBody>
          </p:sp>
          <p:sp>
            <p:nvSpPr>
              <p:cNvPr id="17440" name="Oval 50">
                <a:extLst>
                  <a:ext uri="{FF2B5EF4-FFF2-40B4-BE49-F238E27FC236}">
                    <a16:creationId xmlns:a16="http://schemas.microsoft.com/office/drawing/2014/main" xmlns="" id="{C4E4340B-A2D2-4ABA-B000-BAA3510CD555}"/>
                  </a:ext>
                </a:extLst>
              </p:cNvPr>
              <p:cNvSpPr>
                <a:spLocks noChangeArrowheads="1"/>
              </p:cNvSpPr>
              <p:nvPr/>
            </p:nvSpPr>
            <p:spPr bwMode="gray">
              <a:xfrm>
                <a:off x="2170" y="784"/>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itchFamily="18" charset="0"/>
                  <a:cs typeface="Times New Roman" pitchFamily="18" charset="0"/>
                </a:endParaRPr>
              </a:p>
            </p:txBody>
          </p:sp>
          <p:sp>
            <p:nvSpPr>
              <p:cNvPr id="17441" name="Oval 52">
                <a:extLst>
                  <a:ext uri="{FF2B5EF4-FFF2-40B4-BE49-F238E27FC236}">
                    <a16:creationId xmlns:a16="http://schemas.microsoft.com/office/drawing/2014/main" xmlns="" id="{F1DE0081-477D-48A8-8DC5-FFC4642733BE}"/>
                  </a:ext>
                </a:extLst>
              </p:cNvPr>
              <p:cNvSpPr>
                <a:spLocks noChangeArrowheads="1"/>
              </p:cNvSpPr>
              <p:nvPr/>
            </p:nvSpPr>
            <p:spPr bwMode="gray">
              <a:xfrm>
                <a:off x="2254" y="410"/>
                <a:ext cx="758" cy="2180"/>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itchFamily="18" charset="0"/>
                  <a:cs typeface="Times New Roman" pitchFamily="18" charset="0"/>
                </a:endParaRPr>
              </a:p>
            </p:txBody>
          </p:sp>
          <p:sp>
            <p:nvSpPr>
              <p:cNvPr id="17442" name="Oval 54">
                <a:extLst>
                  <a:ext uri="{FF2B5EF4-FFF2-40B4-BE49-F238E27FC236}">
                    <a16:creationId xmlns:a16="http://schemas.microsoft.com/office/drawing/2014/main" xmlns="" id="{579108FE-95C8-4103-AD06-C9F18FA1A307}"/>
                  </a:ext>
                </a:extLst>
              </p:cNvPr>
              <p:cNvSpPr>
                <a:spLocks noChangeArrowheads="1"/>
              </p:cNvSpPr>
              <p:nvPr/>
            </p:nvSpPr>
            <p:spPr bwMode="gray">
              <a:xfrm>
                <a:off x="2337" y="532"/>
                <a:ext cx="1096" cy="2180"/>
              </a:xfrm>
              <a:prstGeom prst="ellipse">
                <a:avLst/>
              </a:prstGeom>
              <a:solidFill>
                <a:srgbClr val="009051"/>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latin typeface="Times New Roman" pitchFamily="18" charset="0"/>
                    <a:cs typeface="Times New Roman" pitchFamily="18" charset="0"/>
                  </a:rPr>
                  <a:t>1</a:t>
                </a:r>
              </a:p>
            </p:txBody>
          </p:sp>
        </p:grpSp>
        <p:grpSp>
          <p:nvGrpSpPr>
            <p:cNvPr id="17426" name="Group 55">
              <a:extLst>
                <a:ext uri="{FF2B5EF4-FFF2-40B4-BE49-F238E27FC236}">
                  <a16:creationId xmlns:a16="http://schemas.microsoft.com/office/drawing/2014/main" xmlns="" id="{F5A859C0-7552-4736-8EC5-812C78DF356E}"/>
                </a:ext>
              </a:extLst>
            </p:cNvPr>
            <p:cNvGrpSpPr>
              <a:grpSpLocks/>
            </p:cNvGrpSpPr>
            <p:nvPr/>
          </p:nvGrpSpPr>
          <p:grpSpPr bwMode="auto">
            <a:xfrm>
              <a:off x="1219200" y="1731230"/>
              <a:ext cx="508000" cy="463227"/>
              <a:chOff x="2078" y="1396"/>
              <a:chExt cx="1615" cy="2181"/>
            </a:xfrm>
          </p:grpSpPr>
          <p:sp>
            <p:nvSpPr>
              <p:cNvPr id="17433" name="Oval 56">
                <a:extLst>
                  <a:ext uri="{FF2B5EF4-FFF2-40B4-BE49-F238E27FC236}">
                    <a16:creationId xmlns:a16="http://schemas.microsoft.com/office/drawing/2014/main" xmlns="" id="{41C00255-6BC3-459D-B982-0C0C5F492596}"/>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itchFamily="18" charset="0"/>
                  <a:cs typeface="Times New Roman" pitchFamily="18" charset="0"/>
                </a:endParaRPr>
              </a:p>
            </p:txBody>
          </p:sp>
          <p:sp>
            <p:nvSpPr>
              <p:cNvPr id="17434" name="Oval 57">
                <a:extLst>
                  <a:ext uri="{FF2B5EF4-FFF2-40B4-BE49-F238E27FC236}">
                    <a16:creationId xmlns:a16="http://schemas.microsoft.com/office/drawing/2014/main" xmlns="" id="{66362472-D6BF-4C97-9682-2380FEE6386F}"/>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itchFamily="18" charset="0"/>
                  <a:cs typeface="Times New Roman" pitchFamily="18" charset="0"/>
                </a:endParaRPr>
              </a:p>
            </p:txBody>
          </p:sp>
          <p:sp>
            <p:nvSpPr>
              <p:cNvPr id="24" name="Oval 58">
                <a:extLst>
                  <a:ext uri="{FF2B5EF4-FFF2-40B4-BE49-F238E27FC236}">
                    <a16:creationId xmlns:a16="http://schemas.microsoft.com/office/drawing/2014/main" xmlns="" id="{32A5F768-1608-4E57-A21D-4BB13756E913}"/>
                  </a:ext>
                </a:extLst>
              </p:cNvPr>
              <p:cNvSpPr>
                <a:spLocks noChangeArrowheads="1"/>
              </p:cNvSpPr>
              <p:nvPr/>
            </p:nvSpPr>
            <p:spPr bwMode="gray">
              <a:xfrm>
                <a:off x="2256" y="1396"/>
                <a:ext cx="758" cy="218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p:spPr>
            <p:txBody>
              <a:bodyPr wrap="none" anchor="ctr">
                <a:spAutoFit/>
              </a:bodyPr>
              <a:lstStyle/>
              <a:p>
                <a:pPr eaLnBrk="1" hangingPunct="1">
                  <a:defRPr/>
                </a:pPr>
                <a:endParaRPr lang="en-US">
                  <a:latin typeface="Times New Roman" pitchFamily="18" charset="0"/>
                  <a:cs typeface="Times New Roman" pitchFamily="18" charset="0"/>
                </a:endParaRPr>
              </a:p>
            </p:txBody>
          </p:sp>
          <p:sp>
            <p:nvSpPr>
              <p:cNvPr id="17436" name="Oval 59">
                <a:extLst>
                  <a:ext uri="{FF2B5EF4-FFF2-40B4-BE49-F238E27FC236}">
                    <a16:creationId xmlns:a16="http://schemas.microsoft.com/office/drawing/2014/main" xmlns="" id="{D7250D21-7DFF-4661-8FB3-1077789688EB}"/>
                  </a:ext>
                </a:extLst>
              </p:cNvPr>
              <p:cNvSpPr>
                <a:spLocks noChangeArrowheads="1"/>
              </p:cNvSpPr>
              <p:nvPr/>
            </p:nvSpPr>
            <p:spPr bwMode="gray">
              <a:xfrm>
                <a:off x="2254" y="1397"/>
                <a:ext cx="758" cy="2180"/>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itchFamily="18" charset="0"/>
                  <a:cs typeface="Times New Roman" pitchFamily="18" charset="0"/>
                </a:endParaRPr>
              </a:p>
            </p:txBody>
          </p:sp>
          <p:sp>
            <p:nvSpPr>
              <p:cNvPr id="26" name="Oval 60">
                <a:extLst>
                  <a:ext uri="{FF2B5EF4-FFF2-40B4-BE49-F238E27FC236}">
                    <a16:creationId xmlns:a16="http://schemas.microsoft.com/office/drawing/2014/main" xmlns="" id="{49E960DB-4DE1-4FDE-956D-621726A95FD0}"/>
                  </a:ext>
                </a:extLst>
              </p:cNvPr>
              <p:cNvSpPr>
                <a:spLocks noChangeArrowheads="1"/>
              </p:cNvSpPr>
              <p:nvPr/>
            </p:nvSpPr>
            <p:spPr bwMode="gray">
              <a:xfrm>
                <a:off x="2336" y="1397"/>
                <a:ext cx="1095" cy="218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a:latin typeface="Times New Roman" pitchFamily="18" charset="0"/>
                  <a:cs typeface="Times New Roman" pitchFamily="18" charset="0"/>
                </a:endParaRPr>
              </a:p>
            </p:txBody>
          </p:sp>
          <p:sp>
            <p:nvSpPr>
              <p:cNvPr id="17438" name="Oval 61">
                <a:extLst>
                  <a:ext uri="{FF2B5EF4-FFF2-40B4-BE49-F238E27FC236}">
                    <a16:creationId xmlns:a16="http://schemas.microsoft.com/office/drawing/2014/main" xmlns="" id="{8155A9BE-5948-42DA-B64F-39262D8CB817}"/>
                  </a:ext>
                </a:extLst>
              </p:cNvPr>
              <p:cNvSpPr>
                <a:spLocks noChangeArrowheads="1"/>
              </p:cNvSpPr>
              <p:nvPr/>
            </p:nvSpPr>
            <p:spPr bwMode="gray">
              <a:xfrm>
                <a:off x="2337" y="1397"/>
                <a:ext cx="1096" cy="2180"/>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Times New Roman" pitchFamily="18" charset="0"/>
                    <a:cs typeface="Times New Roman" pitchFamily="18" charset="0"/>
                  </a:rPr>
                  <a:t>2</a:t>
                </a:r>
              </a:p>
            </p:txBody>
          </p:sp>
        </p:grpSp>
        <p:grpSp>
          <p:nvGrpSpPr>
            <p:cNvPr id="17427" name="Group 62">
              <a:extLst>
                <a:ext uri="{FF2B5EF4-FFF2-40B4-BE49-F238E27FC236}">
                  <a16:creationId xmlns:a16="http://schemas.microsoft.com/office/drawing/2014/main" xmlns="" id="{E6B3BB23-C9D3-477F-990C-99356C00EEBE}"/>
                </a:ext>
              </a:extLst>
            </p:cNvPr>
            <p:cNvGrpSpPr>
              <a:grpSpLocks/>
            </p:cNvGrpSpPr>
            <p:nvPr/>
          </p:nvGrpSpPr>
          <p:grpSpPr bwMode="auto">
            <a:xfrm>
              <a:off x="1371600" y="2926995"/>
              <a:ext cx="508000" cy="463015"/>
              <a:chOff x="2078" y="3473"/>
              <a:chExt cx="1615" cy="2180"/>
            </a:xfrm>
          </p:grpSpPr>
          <p:sp>
            <p:nvSpPr>
              <p:cNvPr id="17431" name="Oval 63">
                <a:extLst>
                  <a:ext uri="{FF2B5EF4-FFF2-40B4-BE49-F238E27FC236}">
                    <a16:creationId xmlns:a16="http://schemas.microsoft.com/office/drawing/2014/main" xmlns="" id="{0CF3E9E6-CCC8-4601-AFB3-63B4F7B16A4B}"/>
                  </a:ext>
                </a:extLst>
              </p:cNvPr>
              <p:cNvSpPr>
                <a:spLocks noChangeArrowheads="1"/>
              </p:cNvSpPr>
              <p:nvPr/>
            </p:nvSpPr>
            <p:spPr bwMode="gray">
              <a:xfrm>
                <a:off x="2078" y="3821"/>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itchFamily="18" charset="0"/>
                  <a:cs typeface="Times New Roman" pitchFamily="18" charset="0"/>
                </a:endParaRPr>
              </a:p>
            </p:txBody>
          </p:sp>
          <p:sp>
            <p:nvSpPr>
              <p:cNvPr id="17432" name="Oval 68">
                <a:extLst>
                  <a:ext uri="{FF2B5EF4-FFF2-40B4-BE49-F238E27FC236}">
                    <a16:creationId xmlns:a16="http://schemas.microsoft.com/office/drawing/2014/main" xmlns="" id="{FE0EB6E3-7489-4730-9683-218868CBB38D}"/>
                  </a:ext>
                </a:extLst>
              </p:cNvPr>
              <p:cNvSpPr>
                <a:spLocks noChangeArrowheads="1"/>
              </p:cNvSpPr>
              <p:nvPr/>
            </p:nvSpPr>
            <p:spPr bwMode="gray">
              <a:xfrm>
                <a:off x="2337" y="3473"/>
                <a:ext cx="1096" cy="2180"/>
              </a:xfrm>
              <a:prstGeom prst="ellipse">
                <a:avLst/>
              </a:prstGeom>
              <a:solidFill>
                <a:srgbClr val="0096FF"/>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Times New Roman" pitchFamily="18" charset="0"/>
                    <a:cs typeface="Times New Roman" pitchFamily="18" charset="0"/>
                  </a:rPr>
                  <a:t>3</a:t>
                </a:r>
              </a:p>
            </p:txBody>
          </p:sp>
        </p:grpSp>
        <p:grpSp>
          <p:nvGrpSpPr>
            <p:cNvPr id="17428" name="Group 69">
              <a:extLst>
                <a:ext uri="{FF2B5EF4-FFF2-40B4-BE49-F238E27FC236}">
                  <a16:creationId xmlns:a16="http://schemas.microsoft.com/office/drawing/2014/main" xmlns="" id="{6ADE080E-6465-4840-9A9B-3F0704C5B7FD}"/>
                </a:ext>
              </a:extLst>
            </p:cNvPr>
            <p:cNvGrpSpPr>
              <a:grpSpLocks/>
            </p:cNvGrpSpPr>
            <p:nvPr/>
          </p:nvGrpSpPr>
          <p:grpSpPr bwMode="auto">
            <a:xfrm>
              <a:off x="945306" y="4151225"/>
              <a:ext cx="508000" cy="463015"/>
              <a:chOff x="965" y="5684"/>
              <a:chExt cx="1615" cy="2180"/>
            </a:xfrm>
          </p:grpSpPr>
          <p:sp>
            <p:nvSpPr>
              <p:cNvPr id="17429" name="Oval 70">
                <a:extLst>
                  <a:ext uri="{FF2B5EF4-FFF2-40B4-BE49-F238E27FC236}">
                    <a16:creationId xmlns:a16="http://schemas.microsoft.com/office/drawing/2014/main" xmlns="" id="{97D1A01F-7E5F-45C1-8EDB-A899164E9EA4}"/>
                  </a:ext>
                </a:extLst>
              </p:cNvPr>
              <p:cNvSpPr>
                <a:spLocks noChangeArrowheads="1"/>
              </p:cNvSpPr>
              <p:nvPr/>
            </p:nvSpPr>
            <p:spPr bwMode="gray">
              <a:xfrm>
                <a:off x="965" y="5844"/>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itchFamily="18" charset="0"/>
                  <a:cs typeface="Times New Roman" pitchFamily="18" charset="0"/>
                </a:endParaRPr>
              </a:p>
            </p:txBody>
          </p:sp>
          <p:sp>
            <p:nvSpPr>
              <p:cNvPr id="17430" name="Oval 75">
                <a:extLst>
                  <a:ext uri="{FF2B5EF4-FFF2-40B4-BE49-F238E27FC236}">
                    <a16:creationId xmlns:a16="http://schemas.microsoft.com/office/drawing/2014/main" xmlns="" id="{A7EC39A5-B2FB-4DE0-AEC9-08C25DBE7BAD}"/>
                  </a:ext>
                </a:extLst>
              </p:cNvPr>
              <p:cNvSpPr>
                <a:spLocks noChangeArrowheads="1"/>
              </p:cNvSpPr>
              <p:nvPr/>
            </p:nvSpPr>
            <p:spPr bwMode="gray">
              <a:xfrm>
                <a:off x="1224" y="5684"/>
                <a:ext cx="1096" cy="2180"/>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Times New Roman" pitchFamily="18" charset="0"/>
                    <a:cs typeface="Times New Roman" pitchFamily="18" charset="0"/>
                  </a:rPr>
                  <a:t>4</a:t>
                </a:r>
              </a:p>
            </p:txBody>
          </p:sp>
        </p:grpSp>
      </p:grpSp>
      <p:sp>
        <p:nvSpPr>
          <p:cNvPr id="2" name="Rectangle 1">
            <a:extLst>
              <a:ext uri="{FF2B5EF4-FFF2-40B4-BE49-F238E27FC236}">
                <a16:creationId xmlns:a16="http://schemas.microsoft.com/office/drawing/2014/main" xmlns="" id="{6DCBF091-D1AF-4B86-A628-A1B4CBBC619A}"/>
              </a:ext>
            </a:extLst>
          </p:cNvPr>
          <p:cNvSpPr/>
          <p:nvPr/>
        </p:nvSpPr>
        <p:spPr>
          <a:xfrm>
            <a:off x="-12527" y="82912"/>
            <a:ext cx="10203433" cy="914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a:solidFill>
                  <a:schemeClr val="bg2">
                    <a:lumMod val="10000"/>
                  </a:schemeClr>
                </a:solidFill>
                <a:latin typeface="Times New Roman" pitchFamily="18" charset="0"/>
                <a:cs typeface="Times New Roman" pitchFamily="18" charset="0"/>
              </a:rPr>
              <a:t>Để dạy học môn Đạo đức hiệu quả</a:t>
            </a:r>
            <a:endParaRPr lang="en-US" sz="3600" b="1"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09346" y="1173325"/>
            <a:ext cx="5039783" cy="615950"/>
          </a:xfrm>
        </p:spPr>
        <p:txBody>
          <a:bodyPr>
            <a:normAutofit fontScale="90000"/>
          </a:bodyPr>
          <a:lstStyle/>
          <a:p>
            <a:pPr algn="ctr">
              <a:defRPr/>
            </a:pP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
            </a:r>
            <a:b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b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
            </a:r>
            <a:b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br>
            <a:r>
              <a:rPr lang="en-US" sz="4000" b="1" dirty="0" err="1" smtClean="0">
                <a:solidFill>
                  <a:srgbClr val="002060"/>
                </a:solidFill>
              </a:rPr>
              <a:t>Câu</a:t>
            </a:r>
            <a:r>
              <a:rPr lang="en-US" sz="4000" b="1" dirty="0" smtClean="0">
                <a:solidFill>
                  <a:srgbClr val="002060"/>
                </a:solidFill>
              </a:rPr>
              <a:t> </a:t>
            </a:r>
            <a:r>
              <a:rPr lang="en-US" sz="4000" b="1" dirty="0" err="1">
                <a:solidFill>
                  <a:srgbClr val="002060"/>
                </a:solidFill>
              </a:rPr>
              <a:t>hỏi</a:t>
            </a:r>
            <a:r>
              <a:rPr lang="en-US" sz="4000" b="1" dirty="0">
                <a:solidFill>
                  <a:srgbClr val="002060"/>
                </a:solidFill>
              </a:rPr>
              <a:t> </a:t>
            </a:r>
            <a:r>
              <a:rPr lang="en-US" sz="4000" b="1" dirty="0" smtClean="0">
                <a:solidFill>
                  <a:srgbClr val="002060"/>
                </a:solidFill>
              </a:rPr>
              <a:t>“</a:t>
            </a:r>
            <a:r>
              <a:rPr lang="en-US" sz="4000" b="1" dirty="0" err="1" smtClean="0">
                <a:solidFill>
                  <a:srgbClr val="002060"/>
                </a:solidFill>
              </a:rPr>
              <a:t>Phân</a:t>
            </a:r>
            <a:r>
              <a:rPr lang="en-US" sz="4000" b="1" dirty="0" smtClean="0">
                <a:solidFill>
                  <a:srgbClr val="002060"/>
                </a:solidFill>
              </a:rPr>
              <a:t> </a:t>
            </a:r>
            <a:r>
              <a:rPr lang="en-US" sz="4000" b="1" dirty="0" err="1" smtClean="0">
                <a:solidFill>
                  <a:srgbClr val="002060"/>
                </a:solidFill>
              </a:rPr>
              <a:t>tích</a:t>
            </a:r>
            <a:r>
              <a:rPr lang="en-US" sz="4000" b="1" dirty="0" smtClean="0">
                <a:solidFill>
                  <a:srgbClr val="002060"/>
                </a:solidFill>
              </a:rPr>
              <a:t>”</a:t>
            </a:r>
            <a:r>
              <a:rPr lang="en-US" sz="4000" b="1" dirty="0">
                <a:solidFill>
                  <a:srgbClr val="002060"/>
                </a:solidFill>
              </a:rPr>
              <a:t/>
            </a:r>
            <a:br>
              <a:rPr lang="en-US" sz="4000" b="1" dirty="0">
                <a:solidFill>
                  <a:srgbClr val="002060"/>
                </a:solidFill>
              </a:rPr>
            </a:br>
            <a:r>
              <a:rPr lang="en-US" sz="4000" b="1" dirty="0">
                <a:solidFill>
                  <a:srgbClr val="002060"/>
                </a:solidFill>
              </a:rPr>
              <a:t/>
            </a:r>
            <a:br>
              <a:rPr lang="en-US" sz="4000" b="1" dirty="0">
                <a:solidFill>
                  <a:srgbClr val="002060"/>
                </a:solidFill>
              </a:rPr>
            </a:br>
            <a:endParaRPr lang="en-US"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84514320"/>
              </p:ext>
            </p:extLst>
          </p:nvPr>
        </p:nvGraphicFramePr>
        <p:xfrm>
          <a:off x="195945" y="1730829"/>
          <a:ext cx="11691257" cy="4933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4549" y="0"/>
            <a:ext cx="10257055" cy="1032354"/>
          </a:xfrm>
          <a:prstGeom prst="rect">
            <a:avLst/>
          </a:prstGeom>
        </p:spPr>
        <p:txBody>
          <a:bodyPr vert="horz" anchor="ctr">
            <a:normAutofit/>
          </a:bodyPr>
          <a:lstStyle>
            <a:lvl1pPr algn="ctr" rtl="0" eaLnBrk="1" latinLnBrk="0" hangingPunct="1">
              <a:spcBef>
                <a:spcPct val="0"/>
              </a:spcBef>
              <a:buNone/>
              <a:defRPr sz="2800" b="1" kern="1200">
                <a:solidFill>
                  <a:srgbClr val="FF0000"/>
                </a:solidFill>
                <a:latin typeface="Arial" panose="020B0604020202020204" pitchFamily="34" charset="0"/>
                <a:ea typeface="Tahoma" panose="020B0604030504040204" pitchFamily="34" charset="0"/>
                <a:cs typeface="Arial" panose="020B0604020202020204" pitchFamily="34" charset="0"/>
              </a:defRPr>
            </a:lvl1pPr>
          </a:lstStyle>
          <a:p>
            <a:r>
              <a:rPr lang="en-US" sz="4800" smtClean="0">
                <a:solidFill>
                  <a:srgbClr val="0070C0"/>
                </a:solidFill>
              </a:rPr>
              <a:t>CÂU HỎI</a:t>
            </a:r>
            <a:endParaRPr lang="en-US" sz="4800" dirty="0">
              <a:solidFill>
                <a:srgbClr val="0070C0"/>
              </a:solidFill>
            </a:endParaRPr>
          </a:p>
        </p:txBody>
      </p:sp>
    </p:spTree>
    <p:extLst>
      <p:ext uri="{BB962C8B-B14F-4D97-AF65-F5344CB8AC3E}">
        <p14:creationId xmlns:p14="http://schemas.microsoft.com/office/powerpoint/2010/main" val="1040523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97251" y="1049338"/>
            <a:ext cx="5039783" cy="615950"/>
          </a:xfrm>
        </p:spPr>
        <p:txBody>
          <a:bodyPr>
            <a:normAutofit fontScale="90000"/>
          </a:bodyPr>
          <a:lstStyle/>
          <a:p>
            <a:pPr algn="ctr">
              <a:defRPr/>
            </a:pP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
            </a:r>
            <a:b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b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
            </a:r>
            <a:b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br>
            <a:r>
              <a:rPr lang="en-US" sz="4400" b="1" dirty="0" err="1" smtClean="0">
                <a:solidFill>
                  <a:srgbClr val="002060"/>
                </a:solidFill>
                <a:latin typeface="Times New Roman" panose="02020603050405020304" pitchFamily="18" charset="0"/>
                <a:cs typeface="Times New Roman" panose="02020603050405020304" pitchFamily="18" charset="0"/>
              </a:rPr>
              <a:t>Câu</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hỏi</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smtClean="0">
                <a:solidFill>
                  <a:srgbClr val="002060"/>
                </a:solidFill>
                <a:latin typeface="Times New Roman" panose="02020603050405020304" pitchFamily="18" charset="0"/>
                <a:cs typeface="Times New Roman" panose="02020603050405020304" pitchFamily="18" charset="0"/>
              </a:rPr>
              <a:t>“</a:t>
            </a:r>
            <a:r>
              <a:rPr lang="en-US" sz="4400" b="1" dirty="0" err="1" smtClean="0">
                <a:solidFill>
                  <a:srgbClr val="002060"/>
                </a:solidFill>
                <a:latin typeface="Times New Roman" panose="02020603050405020304" pitchFamily="18" charset="0"/>
                <a:cs typeface="Times New Roman" panose="02020603050405020304" pitchFamily="18" charset="0"/>
              </a:rPr>
              <a:t>Tổng</a:t>
            </a:r>
            <a:r>
              <a:rPr lang="en-US" sz="4400" b="1" dirty="0" smtClean="0">
                <a:solidFill>
                  <a:srgbClr val="002060"/>
                </a:solidFill>
                <a:latin typeface="Times New Roman" panose="02020603050405020304" pitchFamily="18" charset="0"/>
                <a:cs typeface="Times New Roman" panose="02020603050405020304" pitchFamily="18" charset="0"/>
              </a:rPr>
              <a:t> </a:t>
            </a:r>
            <a:r>
              <a:rPr lang="en-US" sz="4400" b="1" dirty="0" err="1" smtClean="0">
                <a:solidFill>
                  <a:srgbClr val="002060"/>
                </a:solidFill>
                <a:latin typeface="Times New Roman" panose="02020603050405020304" pitchFamily="18" charset="0"/>
                <a:cs typeface="Times New Roman" panose="02020603050405020304" pitchFamily="18" charset="0"/>
              </a:rPr>
              <a:t>hợp</a:t>
            </a:r>
            <a:r>
              <a:rPr lang="en-US" sz="4400" b="1" dirty="0" smtClean="0">
                <a:solidFill>
                  <a:srgbClr val="002060"/>
                </a:solidFill>
                <a:latin typeface="Times New Roman" panose="02020603050405020304" pitchFamily="18" charset="0"/>
                <a:cs typeface="Times New Roman" panose="02020603050405020304" pitchFamily="18" charset="0"/>
              </a:rPr>
              <a:t>”</a:t>
            </a:r>
            <a:r>
              <a:rPr lang="en-US" sz="4400" b="1" dirty="0">
                <a:solidFill>
                  <a:srgbClr val="002060"/>
                </a:solidFill>
                <a:latin typeface="Times New Roman" panose="02020603050405020304" pitchFamily="18" charset="0"/>
                <a:cs typeface="Times New Roman" panose="02020603050405020304" pitchFamily="18" charset="0"/>
              </a:rPr>
              <a:t/>
            </a:r>
            <a:br>
              <a:rPr lang="en-US" sz="4400" b="1" dirty="0">
                <a:solidFill>
                  <a:srgbClr val="002060"/>
                </a:solidFill>
                <a:latin typeface="Times New Roman" panose="02020603050405020304" pitchFamily="18" charset="0"/>
                <a:cs typeface="Times New Roman" panose="02020603050405020304" pitchFamily="18" charset="0"/>
              </a:rPr>
            </a:br>
            <a:r>
              <a:rPr lang="en-US" b="1" dirty="0"/>
              <a:t/>
            </a:r>
            <a:br>
              <a:rPr lang="en-US" b="1" dirty="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08199200"/>
              </p:ext>
            </p:extLst>
          </p:nvPr>
        </p:nvGraphicFramePr>
        <p:xfrm>
          <a:off x="195945" y="1730829"/>
          <a:ext cx="11691257" cy="4902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4549" y="0"/>
            <a:ext cx="10257055" cy="1032354"/>
          </a:xfrm>
          <a:prstGeom prst="rect">
            <a:avLst/>
          </a:prstGeom>
        </p:spPr>
        <p:txBody>
          <a:bodyPr vert="horz" anchor="ctr">
            <a:normAutofit/>
          </a:bodyPr>
          <a:lstStyle>
            <a:lvl1pPr algn="ctr" rtl="0" eaLnBrk="1" latinLnBrk="0" hangingPunct="1">
              <a:spcBef>
                <a:spcPct val="0"/>
              </a:spcBef>
              <a:buNone/>
              <a:defRPr sz="2800" b="1" kern="1200">
                <a:solidFill>
                  <a:srgbClr val="FF0000"/>
                </a:solidFill>
                <a:latin typeface="Arial" panose="020B0604020202020204" pitchFamily="34" charset="0"/>
                <a:ea typeface="Tahoma" panose="020B0604030504040204" pitchFamily="34" charset="0"/>
                <a:cs typeface="Arial" panose="020B0604020202020204" pitchFamily="34" charset="0"/>
              </a:defRPr>
            </a:lvl1pPr>
          </a:lstStyle>
          <a:p>
            <a:r>
              <a:rPr lang="en-US" sz="4800" smtClean="0">
                <a:solidFill>
                  <a:srgbClr val="0070C0"/>
                </a:solidFill>
              </a:rPr>
              <a:t>CÂU HỎI</a:t>
            </a:r>
            <a:endParaRPr lang="en-US" sz="4800" dirty="0">
              <a:solidFill>
                <a:srgbClr val="0070C0"/>
              </a:solidFill>
            </a:endParaRPr>
          </a:p>
        </p:txBody>
      </p:sp>
    </p:spTree>
    <p:extLst>
      <p:ext uri="{BB962C8B-B14F-4D97-AF65-F5344CB8AC3E}">
        <p14:creationId xmlns:p14="http://schemas.microsoft.com/office/powerpoint/2010/main" val="2632551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09346" y="1312809"/>
            <a:ext cx="5039783" cy="615950"/>
          </a:xfrm>
        </p:spPr>
        <p:txBody>
          <a:bodyPr>
            <a:normAutofit fontScale="90000"/>
          </a:bodyPr>
          <a:lstStyle/>
          <a:p>
            <a:pPr algn="ctr">
              <a:defRPr/>
            </a:pP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
            </a:r>
            <a:b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br>
            <a: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t/>
            </a:r>
            <a:br>
              <a:rPr lang="en-US" b="1" dirty="0" smtClean="0">
                <a:solidFill>
                  <a:schemeClr val="accent2">
                    <a:lumMod val="60000"/>
                    <a:lumOff val="40000"/>
                  </a:schemeClr>
                </a:solidFill>
                <a:latin typeface="Times New Roman" panose="02020603050405020304" pitchFamily="18" charset="0"/>
                <a:cs typeface="Times New Roman" panose="02020603050405020304" pitchFamily="18" charset="0"/>
              </a:rPr>
            </a:br>
            <a:r>
              <a:rPr lang="en-US" sz="4400" b="1" dirty="0" err="1" smtClean="0">
                <a:solidFill>
                  <a:srgbClr val="002060"/>
                </a:solidFill>
              </a:rPr>
              <a:t>Câu</a:t>
            </a:r>
            <a:r>
              <a:rPr lang="en-US" sz="4400" b="1" dirty="0" smtClean="0">
                <a:solidFill>
                  <a:srgbClr val="002060"/>
                </a:solidFill>
              </a:rPr>
              <a:t> </a:t>
            </a:r>
            <a:r>
              <a:rPr lang="en-US" sz="4400" b="1" dirty="0" err="1">
                <a:solidFill>
                  <a:srgbClr val="002060"/>
                </a:solidFill>
              </a:rPr>
              <a:t>hỏi</a:t>
            </a:r>
            <a:r>
              <a:rPr lang="en-US" sz="4400" b="1" dirty="0">
                <a:solidFill>
                  <a:srgbClr val="002060"/>
                </a:solidFill>
              </a:rPr>
              <a:t> </a:t>
            </a:r>
            <a:r>
              <a:rPr lang="en-US" sz="4400" b="1" dirty="0" smtClean="0">
                <a:solidFill>
                  <a:srgbClr val="002060"/>
                </a:solidFill>
              </a:rPr>
              <a:t>“</a:t>
            </a:r>
            <a:r>
              <a:rPr lang="en-US" sz="4400" b="1" dirty="0" err="1" smtClean="0">
                <a:solidFill>
                  <a:srgbClr val="002060"/>
                </a:solidFill>
              </a:rPr>
              <a:t>Đánh</a:t>
            </a:r>
            <a:r>
              <a:rPr lang="en-US" sz="4400" b="1" dirty="0" smtClean="0">
                <a:solidFill>
                  <a:srgbClr val="002060"/>
                </a:solidFill>
              </a:rPr>
              <a:t> </a:t>
            </a:r>
            <a:r>
              <a:rPr lang="en-US" sz="4400" b="1" dirty="0" err="1" smtClean="0">
                <a:solidFill>
                  <a:srgbClr val="002060"/>
                </a:solidFill>
              </a:rPr>
              <a:t>giá</a:t>
            </a:r>
            <a:r>
              <a:rPr lang="en-US" sz="4400" b="1" dirty="0" smtClean="0">
                <a:solidFill>
                  <a:srgbClr val="002060"/>
                </a:solidFill>
              </a:rPr>
              <a:t>”</a:t>
            </a:r>
            <a:r>
              <a:rPr lang="en-US" sz="4400" b="1" dirty="0">
                <a:solidFill>
                  <a:srgbClr val="002060"/>
                </a:solidFill>
              </a:rPr>
              <a:t/>
            </a:r>
            <a:br>
              <a:rPr lang="en-US" sz="4400" b="1" dirty="0">
                <a:solidFill>
                  <a:srgbClr val="002060"/>
                </a:solidFill>
              </a:rPr>
            </a:br>
            <a:r>
              <a:rPr lang="en-US" sz="4400" b="1" dirty="0">
                <a:solidFill>
                  <a:srgbClr val="002060"/>
                </a:solidFill>
              </a:rPr>
              <a:t/>
            </a:r>
            <a:br>
              <a:rPr lang="en-US" sz="4400" b="1" dirty="0">
                <a:solidFill>
                  <a:srgbClr val="002060"/>
                </a:solidFill>
              </a:rPr>
            </a:br>
            <a:endParaRPr lang="en-US"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84090283"/>
              </p:ext>
            </p:extLst>
          </p:nvPr>
        </p:nvGraphicFramePr>
        <p:xfrm>
          <a:off x="195945" y="1859796"/>
          <a:ext cx="11691257" cy="4664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4549" y="0"/>
            <a:ext cx="10257055" cy="1032354"/>
          </a:xfrm>
          <a:prstGeom prst="rect">
            <a:avLst/>
          </a:prstGeom>
        </p:spPr>
        <p:txBody>
          <a:bodyPr vert="horz" anchor="ctr">
            <a:normAutofit/>
          </a:bodyPr>
          <a:lstStyle>
            <a:lvl1pPr algn="ctr" rtl="0" eaLnBrk="1" latinLnBrk="0" hangingPunct="1">
              <a:spcBef>
                <a:spcPct val="0"/>
              </a:spcBef>
              <a:buNone/>
              <a:defRPr sz="2800" b="1" kern="1200">
                <a:solidFill>
                  <a:srgbClr val="FF0000"/>
                </a:solidFill>
                <a:latin typeface="Arial" panose="020B0604020202020204" pitchFamily="34" charset="0"/>
                <a:ea typeface="Tahoma" panose="020B0604030504040204" pitchFamily="34" charset="0"/>
                <a:cs typeface="Arial" panose="020B0604020202020204" pitchFamily="34" charset="0"/>
              </a:defRPr>
            </a:lvl1pPr>
          </a:lstStyle>
          <a:p>
            <a:r>
              <a:rPr lang="en-US" sz="4800" smtClean="0">
                <a:solidFill>
                  <a:srgbClr val="0070C0"/>
                </a:solidFill>
              </a:rPr>
              <a:t>CÂU HỎI</a:t>
            </a:r>
            <a:endParaRPr lang="en-US" sz="4800" dirty="0">
              <a:solidFill>
                <a:srgbClr val="0070C0"/>
              </a:solidFill>
            </a:endParaRPr>
          </a:p>
        </p:txBody>
      </p:sp>
    </p:spTree>
    <p:extLst>
      <p:ext uri="{BB962C8B-B14F-4D97-AF65-F5344CB8AC3E}">
        <p14:creationId xmlns:p14="http://schemas.microsoft.com/office/powerpoint/2010/main" val="1120763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1423759"/>
              </p:ext>
            </p:extLst>
          </p:nvPr>
        </p:nvGraphicFramePr>
        <p:xfrm>
          <a:off x="203200" y="791824"/>
          <a:ext cx="11785600" cy="5989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Wave 5"/>
          <p:cNvSpPr/>
          <p:nvPr/>
        </p:nvSpPr>
        <p:spPr>
          <a:xfrm>
            <a:off x="6494492" y="5690937"/>
            <a:ext cx="5405464"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00"/>
              </a:solidFill>
              <a:latin typeface="Times New Roman" panose="02020603050405020304" pitchFamily="18" charset="0"/>
              <a:cs typeface="Times New Roman" panose="02020603050405020304" pitchFamily="18" charset="0"/>
            </a:endParaRPr>
          </a:p>
          <a:p>
            <a:pPr algn="ctr">
              <a:defRPr/>
            </a:pPr>
            <a:r>
              <a:rPr lang="en-US" sz="3200" b="1" dirty="0" err="1" smtClean="0">
                <a:solidFill>
                  <a:srgbClr val="FFFF00"/>
                </a:solidFill>
                <a:latin typeface="Times New Roman" panose="02020603050405020304" pitchFamily="18" charset="0"/>
                <a:cs typeface="Times New Roman" panose="02020603050405020304" pitchFamily="18" charset="0"/>
              </a:rPr>
              <a:t>Các</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bước</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xây</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dựng</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câu</a:t>
            </a:r>
            <a:r>
              <a:rPr lang="en-US" sz="3200" b="1" dirty="0" smtClean="0">
                <a:solidFill>
                  <a:srgbClr val="FFFF00"/>
                </a:solidFill>
                <a:latin typeface="Times New Roman" panose="02020603050405020304" pitchFamily="18" charset="0"/>
                <a:cs typeface="Times New Roman" panose="02020603050405020304" pitchFamily="18" charset="0"/>
              </a:rPr>
              <a:t> </a:t>
            </a:r>
            <a:r>
              <a:rPr lang="en-US" sz="3200" b="1" dirty="0" err="1" smtClean="0">
                <a:solidFill>
                  <a:srgbClr val="FFFF00"/>
                </a:solidFill>
                <a:latin typeface="Times New Roman" panose="02020603050405020304" pitchFamily="18" charset="0"/>
                <a:cs typeface="Times New Roman" panose="02020603050405020304" pitchFamily="18" charset="0"/>
              </a:rPr>
              <a:t>hỏi</a:t>
            </a:r>
            <a:endParaRPr lang="en-US" sz="3200" b="1" dirty="0" smtClean="0">
              <a:solidFill>
                <a:srgbClr val="FFFF00"/>
              </a:solidFill>
              <a:latin typeface="Times New Roman" panose="02020603050405020304" pitchFamily="18" charset="0"/>
              <a:cs typeface="Times New Roman" panose="02020603050405020304" pitchFamily="18" charset="0"/>
            </a:endParaRPr>
          </a:p>
          <a:p>
            <a:pPr algn="ctr">
              <a:defRPr/>
            </a:pPr>
            <a:endParaRPr lang="en-US" b="1" dirty="0">
              <a:solidFill>
                <a:srgbClr val="FFFF00"/>
              </a:solidFill>
            </a:endParaRPr>
          </a:p>
        </p:txBody>
      </p:sp>
      <p:sp>
        <p:nvSpPr>
          <p:cNvPr id="5" name="Title 2"/>
          <p:cNvSpPr>
            <a:spLocks noGrp="1"/>
          </p:cNvSpPr>
          <p:nvPr>
            <p:ph type="title"/>
          </p:nvPr>
        </p:nvSpPr>
        <p:spPr>
          <a:xfrm>
            <a:off x="4549" y="0"/>
            <a:ext cx="10257055" cy="1032354"/>
          </a:xfrm>
        </p:spPr>
        <p:txBody>
          <a:bodyPr>
            <a:normAutofit/>
          </a:bodyPr>
          <a:lstStyle/>
          <a:p>
            <a:pPr algn="ctr"/>
            <a:r>
              <a:rPr lang="en-US" sz="4800" smtClean="0">
                <a:solidFill>
                  <a:srgbClr val="0070C0"/>
                </a:solidFill>
              </a:rPr>
              <a:t>1. CÂU </a:t>
            </a:r>
            <a:r>
              <a:rPr lang="en-US" sz="4800" dirty="0" smtClean="0">
                <a:solidFill>
                  <a:srgbClr val="0070C0"/>
                </a:solidFill>
              </a:rPr>
              <a:t>HỎI</a:t>
            </a:r>
            <a:endParaRPr lang="en-US" sz="4800" dirty="0">
              <a:solidFill>
                <a:srgbClr val="0070C0"/>
              </a:solidFill>
            </a:endParaRPr>
          </a:p>
        </p:txBody>
      </p:sp>
    </p:spTree>
    <p:extLst>
      <p:ext uri="{BB962C8B-B14F-4D97-AF65-F5344CB8AC3E}">
        <p14:creationId xmlns:p14="http://schemas.microsoft.com/office/powerpoint/2010/main" val="136939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053764173"/>
              </p:ext>
            </p:extLst>
          </p:nvPr>
        </p:nvGraphicFramePr>
        <p:xfrm>
          <a:off x="406400" y="304800"/>
          <a:ext cx="114808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306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21"/>
          <p:cNvSpPr txBox="1">
            <a:spLocks noGrp="1"/>
          </p:cNvSpPr>
          <p:nvPr>
            <p:ph type="title"/>
          </p:nvPr>
        </p:nvSpPr>
        <p:spPr>
          <a:xfrm>
            <a:off x="127000" y="5517"/>
            <a:ext cx="10011299" cy="1032354"/>
          </a:xfrm>
          <a:prstGeom prst="rect">
            <a:avLst/>
          </a:prstGeom>
          <a:noFill/>
          <a:ln>
            <a:noFill/>
          </a:ln>
        </p:spPr>
        <p:txBody>
          <a:bodyPr spcFirstLastPara="1" wrap="square" lIns="68550" tIns="34275" rIns="68550" bIns="34275" anchor="ctr" anchorCtr="0">
            <a:noAutofit/>
          </a:bodyPr>
          <a:lstStyle/>
          <a:p>
            <a:pPr algn="ctr">
              <a:buSzPts val="4500"/>
            </a:pPr>
            <a:r>
              <a:rPr lang="en-US" sz="3600" smtClean="0">
                <a:solidFill>
                  <a:srgbClr val="0033CC"/>
                </a:solidFill>
              </a:rPr>
              <a:t>2. BÀI </a:t>
            </a:r>
            <a:r>
              <a:rPr lang="en-US" sz="3600" dirty="0" smtClean="0">
                <a:solidFill>
                  <a:srgbClr val="0033CC"/>
                </a:solidFill>
              </a:rPr>
              <a:t>TẬP</a:t>
            </a:r>
            <a:endParaRPr sz="3600" dirty="0">
              <a:solidFill>
                <a:srgbClr val="0033CC"/>
              </a:solidFill>
            </a:endParaRPr>
          </a:p>
        </p:txBody>
      </p:sp>
      <p:sp>
        <p:nvSpPr>
          <p:cNvPr id="2" name="Rectangle 1">
            <a:extLst>
              <a:ext uri="{FF2B5EF4-FFF2-40B4-BE49-F238E27FC236}">
                <a16:creationId xmlns="" xmlns:a16="http://schemas.microsoft.com/office/drawing/2014/main" id="{87C83B37-6D74-47FD-A317-77C948ABBB43}"/>
              </a:ext>
            </a:extLst>
          </p:cNvPr>
          <p:cNvSpPr/>
          <p:nvPr/>
        </p:nvSpPr>
        <p:spPr>
          <a:xfrm>
            <a:off x="134399" y="1358274"/>
            <a:ext cx="11938000" cy="3046988"/>
          </a:xfrm>
          <a:prstGeom prst="rect">
            <a:avLst/>
          </a:prstGeom>
        </p:spPr>
        <p:txBody>
          <a:bodyPr wrap="square">
            <a:spAutoFit/>
          </a:bodyPr>
          <a:lstStyle/>
          <a:p>
            <a:pPr algn="just">
              <a:lnSpc>
                <a:spcPct val="150000"/>
              </a:lnSpc>
            </a:pPr>
            <a:r>
              <a:rPr lang="en-US" sz="3200" dirty="0" err="1">
                <a:solidFill>
                  <a:srgbClr val="0033CC"/>
                </a:solidFill>
                <a:latin typeface="Times New Roman" pitchFamily="18" charset="0"/>
                <a:cs typeface="Times New Roman" pitchFamily="18" charset="0"/>
              </a:rPr>
              <a:t>Bài</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tập</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trong</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đánh</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giá</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phát</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triển</a:t>
            </a:r>
            <a:r>
              <a:rPr lang="en-US" sz="3200" dirty="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năng</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lực</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học</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sinh</a:t>
            </a:r>
            <a:r>
              <a:rPr lang="en-US" sz="3200" dirty="0" smtClean="0">
                <a:solidFill>
                  <a:srgbClr val="0033CC"/>
                </a:solidFill>
                <a:latin typeface="Times New Roman" pitchFamily="18" charset="0"/>
                <a:cs typeface="Times New Roman" pitchFamily="18" charset="0"/>
              </a:rPr>
              <a:t> </a:t>
            </a:r>
            <a:r>
              <a:rPr lang="en-US" sz="3200" dirty="0" err="1" smtClean="0">
                <a:solidFill>
                  <a:srgbClr val="0033CC"/>
                </a:solidFill>
                <a:latin typeface="Times New Roman" pitchFamily="18" charset="0"/>
                <a:cs typeface="Times New Roman" pitchFamily="18" charset="0"/>
              </a:rPr>
              <a:t>là</a:t>
            </a:r>
            <a:r>
              <a:rPr lang="en-US" sz="3200" dirty="0" smtClean="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những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tình</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huống</a:t>
            </a:r>
            <a:r>
              <a:rPr lang="en-US" sz="3200" b="1"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nảy</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sinh</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trong</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cuộc</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sống</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trong</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đó</a:t>
            </a:r>
            <a:r>
              <a:rPr lang="en-US" sz="3200"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chứa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đựng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những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vấn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đề</a:t>
            </a:r>
            <a:r>
              <a:rPr lang="en-US" sz="3200" b="1"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mà</a:t>
            </a:r>
            <a:r>
              <a:rPr lang="en-US" sz="3200" dirty="0">
                <a:solidFill>
                  <a:srgbClr val="0033CC"/>
                </a:solidFill>
                <a:latin typeface="Times New Roman" pitchFamily="18" charset="0"/>
                <a:cs typeface="Times New Roman" pitchFamily="18" charset="0"/>
              </a:rPr>
              <a:t> HS </a:t>
            </a:r>
            <a:r>
              <a:rPr lang="en-US" sz="3200" dirty="0" err="1">
                <a:solidFill>
                  <a:srgbClr val="0033CC"/>
                </a:solidFill>
                <a:latin typeface="Times New Roman" pitchFamily="18" charset="0"/>
                <a:cs typeface="Times New Roman" pitchFamily="18" charset="0"/>
              </a:rPr>
              <a:t>cần</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phải</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quan</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tâm</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cần</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tìm</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hiểu</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cần</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phải</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giải</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quyết</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và</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có</a:t>
            </a:r>
            <a:r>
              <a:rPr lang="en-US" sz="3200" dirty="0">
                <a:solidFill>
                  <a:srgbClr val="0033CC"/>
                </a:solidFill>
                <a:latin typeface="Times New Roman" pitchFamily="18" charset="0"/>
                <a:cs typeface="Times New Roman" pitchFamily="18" charset="0"/>
              </a:rPr>
              <a:t> ý </a:t>
            </a:r>
            <a:r>
              <a:rPr lang="en-US" sz="3200" dirty="0" err="1">
                <a:solidFill>
                  <a:srgbClr val="0033CC"/>
                </a:solidFill>
                <a:latin typeface="Times New Roman" pitchFamily="18" charset="0"/>
                <a:cs typeface="Times New Roman" pitchFamily="18" charset="0"/>
              </a:rPr>
              <a:t>nghĩa</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giáo</a:t>
            </a:r>
            <a:r>
              <a:rPr lang="en-US" sz="3200" dirty="0">
                <a:solidFill>
                  <a:srgbClr val="0033CC"/>
                </a:solidFill>
                <a:latin typeface="Times New Roman" pitchFamily="18" charset="0"/>
                <a:cs typeface="Times New Roman" pitchFamily="18" charset="0"/>
              </a:rPr>
              <a:t> </a:t>
            </a:r>
            <a:r>
              <a:rPr lang="en-US" sz="3200" dirty="0" err="1">
                <a:solidFill>
                  <a:srgbClr val="0033CC"/>
                </a:solidFill>
                <a:latin typeface="Times New Roman" pitchFamily="18" charset="0"/>
                <a:cs typeface="Times New Roman" pitchFamily="18" charset="0"/>
              </a:rPr>
              <a:t>dục</a:t>
            </a:r>
            <a:endParaRPr lang="en-US" sz="3200" dirty="0">
              <a:solidFill>
                <a:srgbClr val="0033CC"/>
              </a:solidFill>
              <a:latin typeface="Times New Roman" pitchFamily="18" charset="0"/>
              <a:cs typeface="Times New Roman" pitchFamily="18" charset="0"/>
            </a:endParaRPr>
          </a:p>
        </p:txBody>
      </p:sp>
      <p:sp>
        <p:nvSpPr>
          <p:cNvPr id="3" name="TextBox 2"/>
          <p:cNvSpPr txBox="1"/>
          <p:nvPr/>
        </p:nvSpPr>
        <p:spPr>
          <a:xfrm>
            <a:off x="1331651" y="4622339"/>
            <a:ext cx="9543496" cy="58477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rgbClr val="FF0000"/>
                </a:solidFill>
                <a:latin typeface="Times New Roman" pitchFamily="18" charset="0"/>
                <a:cs typeface="Times New Roman" pitchFamily="18" charset="0"/>
              </a:rPr>
              <a:t>BÀI TẬP = PHẦN CHO BIẾT + PHẦN CẦN TÌM</a:t>
            </a:r>
          </a:p>
        </p:txBody>
      </p:sp>
    </p:spTree>
    <p:extLst>
      <p:ext uri="{BB962C8B-B14F-4D97-AF65-F5344CB8AC3E}">
        <p14:creationId xmlns:p14="http://schemas.microsoft.com/office/powerpoint/2010/main" val="21007887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9392E33B-F194-4ACF-8B89-1048820BFFF0}"/>
              </a:ext>
            </a:extLst>
          </p:cNvPr>
          <p:cNvGraphicFramePr>
            <a:graphicFrameLocks/>
          </p:cNvGraphicFramePr>
          <p:nvPr>
            <p:extLst>
              <p:ext uri="{D42A27DB-BD31-4B8C-83A1-F6EECF244321}">
                <p14:modId xmlns:p14="http://schemas.microsoft.com/office/powerpoint/2010/main" val="2025780663"/>
              </p:ext>
            </p:extLst>
          </p:nvPr>
        </p:nvGraphicFramePr>
        <p:xfrm>
          <a:off x="759316" y="1521412"/>
          <a:ext cx="10924684" cy="4732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389;p21"/>
          <p:cNvSpPr txBox="1">
            <a:spLocks noGrp="1"/>
          </p:cNvSpPr>
          <p:nvPr>
            <p:ph type="title"/>
          </p:nvPr>
        </p:nvSpPr>
        <p:spPr>
          <a:xfrm>
            <a:off x="127000" y="5517"/>
            <a:ext cx="10011299" cy="1032354"/>
          </a:xfrm>
          <a:prstGeom prst="rect">
            <a:avLst/>
          </a:prstGeom>
          <a:noFill/>
          <a:ln>
            <a:noFill/>
          </a:ln>
        </p:spPr>
        <p:txBody>
          <a:bodyPr spcFirstLastPara="1" wrap="square" lIns="68550" tIns="34275" rIns="68550" bIns="34275" anchor="ctr" anchorCtr="0">
            <a:noAutofit/>
          </a:bodyPr>
          <a:lstStyle/>
          <a:p>
            <a:pPr algn="ctr">
              <a:buSzPts val="4500"/>
            </a:pPr>
            <a:r>
              <a:rPr lang="en-US" sz="3600" smtClean="0"/>
              <a:t>2. BÀI </a:t>
            </a:r>
            <a:r>
              <a:rPr lang="en-US" sz="3600" dirty="0" smtClean="0"/>
              <a:t>TẬP</a:t>
            </a:r>
            <a:endParaRPr sz="3600" dirty="0"/>
          </a:p>
        </p:txBody>
      </p:sp>
    </p:spTree>
    <p:extLst>
      <p:ext uri="{BB962C8B-B14F-4D97-AF65-F5344CB8AC3E}">
        <p14:creationId xmlns:p14="http://schemas.microsoft.com/office/powerpoint/2010/main" val="2230102296"/>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3FE26B2-0A0E-4521-B1C8-5C9F862B35FF}"/>
              </a:ext>
            </a:extLst>
          </p:cNvPr>
          <p:cNvSpPr>
            <a:spLocks noGrp="1"/>
          </p:cNvSpPr>
          <p:nvPr>
            <p:ph sz="quarter" idx="1"/>
          </p:nvPr>
        </p:nvSpPr>
        <p:spPr>
          <a:xfrm>
            <a:off x="116889" y="2760112"/>
            <a:ext cx="11958221" cy="2994245"/>
          </a:xfrm>
        </p:spPr>
        <p:txBody>
          <a:bodyPr>
            <a:noAutofit/>
          </a:bodyPr>
          <a:lstStyle/>
          <a:p>
            <a:pPr marL="0" indent="0" algn="just">
              <a:buNone/>
            </a:pPr>
            <a:r>
              <a:rPr lang="vi-VN" sz="2800" b="1" dirty="0">
                <a:solidFill>
                  <a:srgbClr val="002060"/>
                </a:solidFill>
              </a:rPr>
              <a:t>- Mức 1: </a:t>
            </a:r>
            <a:r>
              <a:rPr lang="vi-VN" sz="2800" dirty="0"/>
              <a:t>Nhận biết, nhắc lại hoặc mô tả được nội dung đã học và áp dụng trực tiếp để giải quyết một số tình huống, vấn đề quen thuộc trong học tập. </a:t>
            </a:r>
            <a:endParaRPr lang="en-US" sz="2800" dirty="0"/>
          </a:p>
          <a:p>
            <a:pPr marL="0" indent="0" algn="just">
              <a:buNone/>
            </a:pPr>
            <a:r>
              <a:rPr lang="vi-VN" sz="2800" dirty="0">
                <a:solidFill>
                  <a:srgbClr val="002060"/>
                </a:solidFill>
              </a:rPr>
              <a:t>-</a:t>
            </a:r>
            <a:r>
              <a:rPr lang="vi-VN" sz="2800" b="1" dirty="0">
                <a:solidFill>
                  <a:srgbClr val="002060"/>
                </a:solidFill>
              </a:rPr>
              <a:t> Mức 2</a:t>
            </a:r>
            <a:r>
              <a:rPr lang="en-US" sz="2800" b="1" dirty="0">
                <a:solidFill>
                  <a:srgbClr val="002060"/>
                </a:solidFill>
              </a:rPr>
              <a:t>:</a:t>
            </a:r>
            <a:r>
              <a:rPr lang="vi-VN" sz="2800" b="1" dirty="0">
                <a:solidFill>
                  <a:srgbClr val="002060"/>
                </a:solidFill>
              </a:rPr>
              <a:t> </a:t>
            </a:r>
            <a:r>
              <a:rPr lang="vi-VN" sz="2800" dirty="0"/>
              <a:t>Kết nối, sắp xếp được một số nội dung đã học để giải quyết vấn đề có nội dung tương tự. </a:t>
            </a:r>
            <a:endParaRPr lang="en-US" sz="2800" dirty="0"/>
          </a:p>
          <a:p>
            <a:pPr marL="0" indent="0" algn="just">
              <a:buNone/>
            </a:pPr>
            <a:r>
              <a:rPr lang="vi-VN" sz="2800" b="1" dirty="0">
                <a:solidFill>
                  <a:srgbClr val="002060"/>
                </a:solidFill>
              </a:rPr>
              <a:t>- Mức 3: </a:t>
            </a:r>
            <a:r>
              <a:rPr lang="vi-VN" sz="2800" dirty="0"/>
              <a:t>Vận dụng các nội dung đã học để giải quyết một số vấn đề mới hoặc đưa ra những phản hồi hợp lí trong học tập và cuộc sống. </a:t>
            </a:r>
            <a:endParaRPr lang="en-US" sz="2800" dirty="0"/>
          </a:p>
          <a:p>
            <a:pPr algn="just"/>
            <a:endParaRPr lang="en-US" sz="2800" dirty="0"/>
          </a:p>
        </p:txBody>
      </p:sp>
      <p:sp>
        <p:nvSpPr>
          <p:cNvPr id="3" name="Title 2">
            <a:extLst>
              <a:ext uri="{FF2B5EF4-FFF2-40B4-BE49-F238E27FC236}">
                <a16:creationId xmlns="" xmlns:a16="http://schemas.microsoft.com/office/drawing/2014/main" id="{D4F7A0E5-9829-4808-BFD2-779E8B84431A}"/>
              </a:ext>
            </a:extLst>
          </p:cNvPr>
          <p:cNvSpPr>
            <a:spLocks noGrp="1"/>
          </p:cNvSpPr>
          <p:nvPr>
            <p:ph type="title"/>
          </p:nvPr>
        </p:nvSpPr>
        <p:spPr>
          <a:xfrm>
            <a:off x="-1" y="1322773"/>
            <a:ext cx="12082509" cy="1187861"/>
          </a:xfrm>
        </p:spPr>
        <p:txBody>
          <a:bodyPr>
            <a:noAutofit/>
          </a:bodyPr>
          <a:lstStyle/>
          <a:p>
            <a:pPr algn="just"/>
            <a:r>
              <a:rPr lang="vi-VN" b="0" dirty="0">
                <a:solidFill>
                  <a:schemeClr val="tx1"/>
                </a:solidFill>
              </a:rPr>
              <a:t>Đề kiểm tra định kì môn </a:t>
            </a:r>
            <a:r>
              <a:rPr lang="en-US" b="0" dirty="0" err="1" smtClean="0">
                <a:solidFill>
                  <a:schemeClr val="tx1"/>
                </a:solidFill>
              </a:rPr>
              <a:t>đạo</a:t>
            </a:r>
            <a:r>
              <a:rPr lang="en-US" b="0" dirty="0" smtClean="0">
                <a:solidFill>
                  <a:schemeClr val="tx1"/>
                </a:solidFill>
              </a:rPr>
              <a:t> </a:t>
            </a:r>
            <a:r>
              <a:rPr lang="en-US" b="0" dirty="0" err="1" smtClean="0">
                <a:solidFill>
                  <a:schemeClr val="tx1"/>
                </a:solidFill>
              </a:rPr>
              <a:t>đức</a:t>
            </a:r>
            <a:r>
              <a:rPr lang="vi-VN" b="0" dirty="0" smtClean="0">
                <a:solidFill>
                  <a:schemeClr val="tx1"/>
                </a:solidFill>
              </a:rPr>
              <a:t> </a:t>
            </a:r>
            <a:r>
              <a:rPr lang="vi-VN" b="0" dirty="0">
                <a:solidFill>
                  <a:schemeClr val="tx1"/>
                </a:solidFill>
              </a:rPr>
              <a:t>phải phù hợp với </a:t>
            </a:r>
            <a:r>
              <a:rPr lang="vi-VN" dirty="0"/>
              <a:t>yêu cầu cần đạt</a:t>
            </a:r>
            <a:r>
              <a:rPr lang="vi-VN" dirty="0">
                <a:solidFill>
                  <a:schemeClr val="tx1"/>
                </a:solidFill>
              </a:rPr>
              <a:t> </a:t>
            </a:r>
            <a:r>
              <a:rPr lang="vi-VN" b="0" dirty="0">
                <a:solidFill>
                  <a:schemeClr val="tx1"/>
                </a:solidFill>
              </a:rPr>
              <a:t>và phù hợp với các </a:t>
            </a:r>
            <a:r>
              <a:rPr lang="vi-VN" dirty="0"/>
              <a:t>thành tố </a:t>
            </a:r>
            <a:r>
              <a:rPr lang="en-US" dirty="0" err="1"/>
              <a:t>năng</a:t>
            </a:r>
            <a:r>
              <a:rPr lang="en-US" dirty="0"/>
              <a:t> </a:t>
            </a:r>
            <a:r>
              <a:rPr lang="en-US" dirty="0" err="1"/>
              <a:t>lực</a:t>
            </a:r>
            <a:r>
              <a:rPr lang="vi-VN" b="0" dirty="0">
                <a:solidFill>
                  <a:schemeClr val="tx1"/>
                </a:solidFill>
              </a:rPr>
              <a:t>. Các câu hỏi và bài tập trong đề kiểm tra định kì môn </a:t>
            </a:r>
            <a:r>
              <a:rPr lang="en-US" b="0" dirty="0" err="1" smtClean="0">
                <a:solidFill>
                  <a:schemeClr val="tx1"/>
                </a:solidFill>
              </a:rPr>
              <a:t>đạo</a:t>
            </a:r>
            <a:r>
              <a:rPr lang="en-US" b="0" dirty="0" smtClean="0">
                <a:solidFill>
                  <a:schemeClr val="tx1"/>
                </a:solidFill>
              </a:rPr>
              <a:t> </a:t>
            </a:r>
            <a:r>
              <a:rPr lang="en-US" b="0" dirty="0" err="1" smtClean="0">
                <a:solidFill>
                  <a:schemeClr val="tx1"/>
                </a:solidFill>
              </a:rPr>
              <a:t>đức</a:t>
            </a:r>
            <a:r>
              <a:rPr lang="vi-VN" b="0" dirty="0" smtClean="0">
                <a:solidFill>
                  <a:schemeClr val="tx1"/>
                </a:solidFill>
              </a:rPr>
              <a:t> </a:t>
            </a:r>
            <a:r>
              <a:rPr lang="vi-VN" b="0" dirty="0">
                <a:solidFill>
                  <a:schemeClr val="tx1"/>
                </a:solidFill>
              </a:rPr>
              <a:t>được thiết kế thành các mức sau: </a:t>
            </a:r>
            <a:endParaRPr lang="en-US" b="0" dirty="0">
              <a:solidFill>
                <a:schemeClr val="tx1"/>
              </a:solidFill>
            </a:endParaRPr>
          </a:p>
        </p:txBody>
      </p:sp>
      <p:sp>
        <p:nvSpPr>
          <p:cNvPr id="5" name="Google Shape;389;p21"/>
          <p:cNvSpPr txBox="1">
            <a:spLocks/>
          </p:cNvSpPr>
          <p:nvPr/>
        </p:nvSpPr>
        <p:spPr>
          <a:xfrm>
            <a:off x="12926" y="5517"/>
            <a:ext cx="10003535" cy="1032354"/>
          </a:xfrm>
          <a:prstGeom prst="rect">
            <a:avLst/>
          </a:prstGeom>
          <a:noFill/>
          <a:ln>
            <a:noFill/>
          </a:ln>
        </p:spPr>
        <p:txBody>
          <a:bodyPr spcFirstLastPara="1" vert="horz" wrap="square" lIns="68550" tIns="34275" rIns="68550" bIns="34275" anchor="ctr" anchorCtr="0">
            <a:noAutofit/>
          </a:bodyPr>
          <a:lstStyle>
            <a:lvl1pPr algn="ctr" rtl="0" eaLnBrk="1" latinLnBrk="0" hangingPunct="1">
              <a:spcBef>
                <a:spcPct val="0"/>
              </a:spcBef>
              <a:buNone/>
              <a:defRPr sz="2800" b="1" kern="1200">
                <a:solidFill>
                  <a:srgbClr val="FF0000"/>
                </a:solidFill>
                <a:latin typeface="Arial" panose="020B0604020202020204" pitchFamily="34" charset="0"/>
                <a:ea typeface="Tahoma" panose="020B0604030504040204" pitchFamily="34" charset="0"/>
                <a:cs typeface="Arial" panose="020B0604020202020204" pitchFamily="34" charset="0"/>
              </a:defRPr>
            </a:lvl1pPr>
          </a:lstStyle>
          <a:p>
            <a:pPr>
              <a:buSzPts val="4500"/>
            </a:pPr>
            <a:r>
              <a:rPr lang="en-US" sz="3600" smtClean="0"/>
              <a:t>3. </a:t>
            </a:r>
            <a:r>
              <a:rPr lang="vi-VN" sz="3600" smtClean="0"/>
              <a:t>ĐỀ </a:t>
            </a:r>
            <a:r>
              <a:rPr lang="vi-VN" sz="3600" dirty="0" smtClean="0"/>
              <a:t>KIỂM TRA</a:t>
            </a:r>
            <a:endParaRPr lang="vi-VN" sz="3600" dirty="0"/>
          </a:p>
        </p:txBody>
      </p:sp>
    </p:spTree>
    <p:extLst>
      <p:ext uri="{BB962C8B-B14F-4D97-AF65-F5344CB8AC3E}">
        <p14:creationId xmlns:p14="http://schemas.microsoft.com/office/powerpoint/2010/main" val="36852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97654" y="1340528"/>
            <a:ext cx="11801578" cy="5036209"/>
          </a:xfrm>
        </p:spPr>
        <p:txBody>
          <a:bodyPr>
            <a:normAutofit fontScale="92500"/>
          </a:bodyPr>
          <a:lstStyle/>
          <a:p>
            <a:pPr marL="0" indent="0" algn="just">
              <a:buNone/>
            </a:pPr>
            <a:r>
              <a:rPr lang="en-US" sz="3200" dirty="0"/>
              <a:t>(</a:t>
            </a:r>
            <a:r>
              <a:rPr lang="en-US" sz="3500" dirty="0"/>
              <a:t>1) </a:t>
            </a:r>
            <a:r>
              <a:rPr lang="en-US" sz="3500" dirty="0" err="1"/>
              <a:t>Xác</a:t>
            </a:r>
            <a:r>
              <a:rPr lang="en-US" sz="3500" dirty="0"/>
              <a:t> </a:t>
            </a:r>
            <a:r>
              <a:rPr lang="en-US" sz="3500" dirty="0" err="1"/>
              <a:t>định</a:t>
            </a:r>
            <a:r>
              <a:rPr lang="en-US" sz="3500" dirty="0"/>
              <a:t> </a:t>
            </a:r>
            <a:r>
              <a:rPr lang="en-US" sz="3500" dirty="0" err="1"/>
              <a:t>mục</a:t>
            </a:r>
            <a:r>
              <a:rPr lang="en-US" sz="3500" dirty="0"/>
              <a:t> </a:t>
            </a:r>
            <a:r>
              <a:rPr lang="en-US" sz="3500" dirty="0" err="1"/>
              <a:t>đích</a:t>
            </a:r>
            <a:r>
              <a:rPr lang="en-US" sz="3500" dirty="0"/>
              <a:t> </a:t>
            </a:r>
            <a:r>
              <a:rPr lang="en-US" sz="3500" dirty="0" err="1"/>
              <a:t>kiểm</a:t>
            </a:r>
            <a:r>
              <a:rPr lang="en-US" sz="3500" dirty="0"/>
              <a:t> </a:t>
            </a:r>
            <a:r>
              <a:rPr lang="en-US" sz="3500" dirty="0" err="1"/>
              <a:t>tra</a:t>
            </a:r>
            <a:r>
              <a:rPr lang="en-US" sz="3500" dirty="0"/>
              <a:t> </a:t>
            </a:r>
            <a:r>
              <a:rPr lang="en-US" sz="3500" dirty="0" err="1"/>
              <a:t>và</a:t>
            </a:r>
            <a:r>
              <a:rPr lang="en-US" sz="3500" dirty="0"/>
              <a:t> </a:t>
            </a:r>
            <a:r>
              <a:rPr lang="en-US" sz="3500" dirty="0" err="1"/>
              <a:t>yêu</a:t>
            </a:r>
            <a:r>
              <a:rPr lang="en-US" sz="3500" dirty="0"/>
              <a:t> </a:t>
            </a:r>
            <a:r>
              <a:rPr lang="en-US" sz="3500" dirty="0" err="1"/>
              <a:t>cầu</a:t>
            </a:r>
            <a:r>
              <a:rPr lang="en-US" sz="3500" dirty="0"/>
              <a:t> </a:t>
            </a:r>
            <a:r>
              <a:rPr lang="en-US" sz="3500" dirty="0" err="1"/>
              <a:t>cần</a:t>
            </a:r>
            <a:r>
              <a:rPr lang="en-US" sz="3500" dirty="0"/>
              <a:t> </a:t>
            </a:r>
            <a:r>
              <a:rPr lang="en-US" sz="3500" dirty="0" err="1"/>
              <a:t>đạt</a:t>
            </a:r>
            <a:r>
              <a:rPr lang="en-US" sz="3500" dirty="0"/>
              <a:t> </a:t>
            </a:r>
            <a:r>
              <a:rPr lang="en-US" sz="3500" dirty="0" err="1"/>
              <a:t>của</a:t>
            </a:r>
            <a:r>
              <a:rPr lang="en-US" sz="3500" dirty="0"/>
              <a:t> </a:t>
            </a:r>
            <a:r>
              <a:rPr lang="en-US" sz="3500" dirty="0" err="1"/>
              <a:t>đề</a:t>
            </a:r>
            <a:r>
              <a:rPr lang="en-US" sz="3500" dirty="0"/>
              <a:t> </a:t>
            </a:r>
            <a:r>
              <a:rPr lang="en-US" sz="3500" dirty="0" err="1"/>
              <a:t>kiểm</a:t>
            </a:r>
            <a:r>
              <a:rPr lang="en-US" sz="3500" dirty="0"/>
              <a:t> </a:t>
            </a:r>
            <a:r>
              <a:rPr lang="en-US" sz="3500" dirty="0" err="1"/>
              <a:t>tra</a:t>
            </a:r>
            <a:endParaRPr lang="en-US" sz="3500" dirty="0"/>
          </a:p>
          <a:p>
            <a:pPr marL="0" indent="0" algn="just">
              <a:buNone/>
            </a:pPr>
            <a:r>
              <a:rPr lang="en-US" sz="3500" dirty="0"/>
              <a:t>(2) </a:t>
            </a:r>
            <a:r>
              <a:rPr lang="en-US" sz="3500" dirty="0" err="1"/>
              <a:t>Xác</a:t>
            </a:r>
            <a:r>
              <a:rPr lang="en-US" sz="3500" dirty="0"/>
              <a:t> </a:t>
            </a:r>
            <a:r>
              <a:rPr lang="en-US" sz="3500" dirty="0" err="1"/>
              <a:t>định</a:t>
            </a:r>
            <a:r>
              <a:rPr lang="en-US" sz="3500" dirty="0"/>
              <a:t> </a:t>
            </a:r>
            <a:r>
              <a:rPr lang="en-US" sz="3500" dirty="0" err="1"/>
              <a:t>thời</a:t>
            </a:r>
            <a:r>
              <a:rPr lang="en-US" sz="3500" dirty="0"/>
              <a:t> </a:t>
            </a:r>
            <a:r>
              <a:rPr lang="en-US" sz="3500" dirty="0" err="1"/>
              <a:t>gian</a:t>
            </a:r>
            <a:r>
              <a:rPr lang="en-US" sz="3500" dirty="0"/>
              <a:t>, </a:t>
            </a:r>
            <a:r>
              <a:rPr lang="en-US" sz="3500" dirty="0" err="1"/>
              <a:t>hình</a:t>
            </a:r>
            <a:r>
              <a:rPr lang="en-US" sz="3500" dirty="0"/>
              <a:t> </a:t>
            </a:r>
            <a:r>
              <a:rPr lang="en-US" sz="3500" dirty="0" err="1"/>
              <a:t>thức</a:t>
            </a:r>
            <a:r>
              <a:rPr lang="en-US" sz="3500" dirty="0"/>
              <a:t> </a:t>
            </a:r>
            <a:r>
              <a:rPr lang="en-US" sz="3500" dirty="0" err="1"/>
              <a:t>kiểm</a:t>
            </a:r>
            <a:r>
              <a:rPr lang="en-US" sz="3500" dirty="0"/>
              <a:t> </a:t>
            </a:r>
            <a:r>
              <a:rPr lang="en-US" sz="3500" dirty="0" err="1"/>
              <a:t>tra</a:t>
            </a:r>
            <a:r>
              <a:rPr lang="en-US" sz="3500" dirty="0"/>
              <a:t> (</a:t>
            </a:r>
            <a:r>
              <a:rPr lang="en-US" sz="3500" dirty="0" err="1"/>
              <a:t>tự</a:t>
            </a:r>
            <a:r>
              <a:rPr lang="en-US" sz="3500" dirty="0"/>
              <a:t> </a:t>
            </a:r>
            <a:r>
              <a:rPr lang="en-US" sz="3500" dirty="0" err="1"/>
              <a:t>luận</a:t>
            </a:r>
            <a:r>
              <a:rPr lang="en-US" sz="3500" dirty="0"/>
              <a:t>, </a:t>
            </a:r>
            <a:r>
              <a:rPr lang="en-US" sz="3500" dirty="0" err="1"/>
              <a:t>trắc</a:t>
            </a:r>
            <a:r>
              <a:rPr lang="en-US" sz="3500" dirty="0"/>
              <a:t> </a:t>
            </a:r>
            <a:r>
              <a:rPr lang="en-US" sz="3500" dirty="0" err="1"/>
              <a:t>nghiệm</a:t>
            </a:r>
            <a:r>
              <a:rPr lang="en-US" sz="3500" dirty="0"/>
              <a:t>)</a:t>
            </a:r>
          </a:p>
          <a:p>
            <a:pPr marL="0" indent="0" algn="just">
              <a:buNone/>
            </a:pPr>
            <a:r>
              <a:rPr lang="en-US" sz="3500" dirty="0"/>
              <a:t>(3) </a:t>
            </a:r>
            <a:r>
              <a:rPr lang="en-US" sz="3500" dirty="0" err="1"/>
              <a:t>Lập</a:t>
            </a:r>
            <a:r>
              <a:rPr lang="en-US" sz="3500" dirty="0"/>
              <a:t> ma </a:t>
            </a:r>
            <a:r>
              <a:rPr lang="en-US" sz="3500" dirty="0" err="1"/>
              <a:t>trận</a:t>
            </a:r>
            <a:r>
              <a:rPr lang="en-US" sz="3500" dirty="0"/>
              <a:t> </a:t>
            </a:r>
            <a:r>
              <a:rPr lang="en-US" sz="3500" dirty="0" err="1"/>
              <a:t>đề</a:t>
            </a:r>
            <a:r>
              <a:rPr lang="en-US" sz="3500" dirty="0"/>
              <a:t> </a:t>
            </a:r>
            <a:r>
              <a:rPr lang="en-US" sz="3500" dirty="0" err="1"/>
              <a:t>kiểm</a:t>
            </a:r>
            <a:r>
              <a:rPr lang="en-US" sz="3500" dirty="0"/>
              <a:t> </a:t>
            </a:r>
            <a:r>
              <a:rPr lang="en-US" sz="3500" dirty="0" err="1"/>
              <a:t>tra</a:t>
            </a:r>
            <a:endParaRPr lang="en-US" sz="3500" dirty="0"/>
          </a:p>
          <a:p>
            <a:pPr marL="0" indent="0" algn="just">
              <a:buNone/>
            </a:pPr>
            <a:r>
              <a:rPr lang="en-US" sz="3500" dirty="0"/>
              <a:t>(4) </a:t>
            </a:r>
            <a:r>
              <a:rPr lang="en-US" sz="3500" dirty="0" err="1"/>
              <a:t>Biên</a:t>
            </a:r>
            <a:r>
              <a:rPr lang="en-US" sz="3500" dirty="0"/>
              <a:t> </a:t>
            </a:r>
            <a:r>
              <a:rPr lang="en-US" sz="3500" dirty="0" err="1"/>
              <a:t>soạn</a:t>
            </a:r>
            <a:r>
              <a:rPr lang="en-US" sz="3500" dirty="0"/>
              <a:t> </a:t>
            </a:r>
            <a:r>
              <a:rPr lang="en-US" sz="3500" dirty="0" err="1"/>
              <a:t>nội</a:t>
            </a:r>
            <a:r>
              <a:rPr lang="en-US" sz="3500" dirty="0"/>
              <a:t> dung </a:t>
            </a:r>
            <a:r>
              <a:rPr lang="en-US" sz="3500" dirty="0" err="1"/>
              <a:t>câu</a:t>
            </a:r>
            <a:r>
              <a:rPr lang="en-US" sz="3500" dirty="0"/>
              <a:t> </a:t>
            </a:r>
            <a:r>
              <a:rPr lang="en-US" sz="3500" dirty="0" err="1"/>
              <a:t>hỏi</a:t>
            </a:r>
            <a:r>
              <a:rPr lang="en-US" sz="3500" dirty="0"/>
              <a:t>/</a:t>
            </a:r>
            <a:r>
              <a:rPr lang="en-US" sz="3500" dirty="0" err="1"/>
              <a:t>bài</a:t>
            </a:r>
            <a:r>
              <a:rPr lang="en-US" sz="3500" dirty="0"/>
              <a:t> </a:t>
            </a:r>
            <a:r>
              <a:rPr lang="en-US" sz="3500" dirty="0" err="1"/>
              <a:t>tập</a:t>
            </a:r>
            <a:r>
              <a:rPr lang="en-US" sz="3500" dirty="0"/>
              <a:t> </a:t>
            </a:r>
            <a:r>
              <a:rPr lang="en-US" sz="3500" dirty="0" err="1"/>
              <a:t>theo</a:t>
            </a:r>
            <a:r>
              <a:rPr lang="en-US" sz="3500" dirty="0"/>
              <a:t> ma </a:t>
            </a:r>
            <a:r>
              <a:rPr lang="en-US" sz="3500" dirty="0" err="1"/>
              <a:t>trận</a:t>
            </a:r>
            <a:endParaRPr lang="en-US" sz="3500" dirty="0"/>
          </a:p>
          <a:p>
            <a:pPr marL="0" indent="0" algn="just">
              <a:buNone/>
            </a:pPr>
            <a:r>
              <a:rPr lang="en-US" sz="3500" dirty="0"/>
              <a:t>(5) </a:t>
            </a:r>
            <a:r>
              <a:rPr lang="en-US" sz="3500" dirty="0" err="1"/>
              <a:t>Xây</a:t>
            </a:r>
            <a:r>
              <a:rPr lang="en-US" sz="3500" dirty="0"/>
              <a:t> </a:t>
            </a:r>
            <a:r>
              <a:rPr lang="en-US" sz="3500" dirty="0" err="1"/>
              <a:t>dựng</a:t>
            </a:r>
            <a:r>
              <a:rPr lang="en-US" sz="3500" dirty="0"/>
              <a:t> </a:t>
            </a:r>
            <a:r>
              <a:rPr lang="en-US" sz="3500" dirty="0" err="1"/>
              <a:t>đáp</a:t>
            </a:r>
            <a:r>
              <a:rPr lang="en-US" sz="3500" dirty="0"/>
              <a:t> </a:t>
            </a:r>
            <a:r>
              <a:rPr lang="en-US" sz="3500" dirty="0" err="1"/>
              <a:t>án</a:t>
            </a:r>
            <a:r>
              <a:rPr lang="en-US" sz="3500" dirty="0"/>
              <a:t>, </a:t>
            </a:r>
            <a:r>
              <a:rPr lang="en-US" sz="3500" dirty="0" err="1"/>
              <a:t>thang</a:t>
            </a:r>
            <a:r>
              <a:rPr lang="en-US" sz="3500" dirty="0"/>
              <a:t> </a:t>
            </a:r>
            <a:r>
              <a:rPr lang="en-US" sz="3500" dirty="0" err="1"/>
              <a:t>điểm</a:t>
            </a:r>
            <a:endParaRPr lang="en-US" sz="3500" dirty="0"/>
          </a:p>
          <a:p>
            <a:pPr marL="0" indent="0" algn="just">
              <a:buNone/>
            </a:pPr>
            <a:r>
              <a:rPr lang="en-US" sz="3500" dirty="0"/>
              <a:t>(6) </a:t>
            </a:r>
            <a:r>
              <a:rPr lang="en-US" sz="3500" dirty="0" err="1"/>
              <a:t>Xem</a:t>
            </a:r>
            <a:r>
              <a:rPr lang="en-US" sz="3500" dirty="0"/>
              <a:t> </a:t>
            </a:r>
            <a:r>
              <a:rPr lang="en-US" sz="3500" dirty="0" err="1"/>
              <a:t>xét</a:t>
            </a:r>
            <a:r>
              <a:rPr lang="en-US" sz="3500" dirty="0"/>
              <a:t> </a:t>
            </a:r>
            <a:r>
              <a:rPr lang="en-US" sz="3500" dirty="0" err="1"/>
              <a:t>và</a:t>
            </a:r>
            <a:r>
              <a:rPr lang="en-US" sz="3500" dirty="0"/>
              <a:t> </a:t>
            </a:r>
            <a:r>
              <a:rPr lang="en-US" sz="3500" dirty="0" err="1"/>
              <a:t>hoàn</a:t>
            </a:r>
            <a:r>
              <a:rPr lang="en-US" sz="3500" dirty="0"/>
              <a:t> </a:t>
            </a:r>
            <a:r>
              <a:rPr lang="en-US" sz="3500" dirty="0" err="1"/>
              <a:t>thiện</a:t>
            </a:r>
            <a:r>
              <a:rPr lang="en-US" sz="3500" dirty="0"/>
              <a:t> </a:t>
            </a:r>
            <a:r>
              <a:rPr lang="en-US" sz="3500" dirty="0" err="1"/>
              <a:t>đề</a:t>
            </a:r>
            <a:r>
              <a:rPr lang="en-US" sz="3500" dirty="0"/>
              <a:t> </a:t>
            </a:r>
            <a:r>
              <a:rPr lang="en-US" sz="3500" dirty="0" err="1"/>
              <a:t>kiểm</a:t>
            </a:r>
            <a:r>
              <a:rPr lang="en-US" sz="3500" dirty="0"/>
              <a:t> </a:t>
            </a:r>
            <a:r>
              <a:rPr lang="en-US" sz="3500" dirty="0" err="1"/>
              <a:t>tra</a:t>
            </a:r>
            <a:r>
              <a:rPr lang="en-US" sz="3500" dirty="0"/>
              <a:t> </a:t>
            </a:r>
          </a:p>
        </p:txBody>
      </p:sp>
      <p:sp>
        <p:nvSpPr>
          <p:cNvPr id="6" name="Google Shape;389;p21"/>
          <p:cNvSpPr txBox="1">
            <a:spLocks noGrp="1"/>
          </p:cNvSpPr>
          <p:nvPr>
            <p:ph type="title"/>
          </p:nvPr>
        </p:nvSpPr>
        <p:spPr>
          <a:xfrm>
            <a:off x="12926" y="5517"/>
            <a:ext cx="10003535" cy="1032354"/>
          </a:xfrm>
          <a:prstGeom prst="rect">
            <a:avLst/>
          </a:prstGeom>
          <a:noFill/>
          <a:ln>
            <a:noFill/>
          </a:ln>
        </p:spPr>
        <p:txBody>
          <a:bodyPr spcFirstLastPara="1" wrap="square" lIns="68550" tIns="34275" rIns="68550" bIns="34275" anchor="ctr" anchorCtr="0">
            <a:noAutofit/>
          </a:bodyPr>
          <a:lstStyle/>
          <a:p>
            <a:pPr algn="ctr">
              <a:buSzPts val="4500"/>
            </a:pPr>
            <a:r>
              <a:rPr lang="en-US" sz="3600" smtClean="0"/>
              <a:t>CÁC BƯỚC XÂY DỰNG ĐỀ KIỂM TRA</a:t>
            </a:r>
            <a:endParaRPr sz="3600" dirty="0"/>
          </a:p>
        </p:txBody>
      </p:sp>
    </p:spTree>
    <p:extLst>
      <p:ext uri="{BB962C8B-B14F-4D97-AF65-F5344CB8AC3E}">
        <p14:creationId xmlns:p14="http://schemas.microsoft.com/office/powerpoint/2010/main" val="131031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93EEBBA-2859-43A6-8335-C524191B396F}"/>
              </a:ext>
            </a:extLst>
          </p:cNvPr>
          <p:cNvSpPr>
            <a:spLocks noGrp="1"/>
          </p:cNvSpPr>
          <p:nvPr>
            <p:ph type="sldNum" sz="quarter" idx="12"/>
          </p:nvPr>
        </p:nvSpPr>
        <p:spPr/>
        <p:txBody>
          <a:bodyPr>
            <a:normAutofit lnSpcReduction="10000"/>
          </a:bodyPr>
          <a:lstStyle/>
          <a:p>
            <a:fld id="{1AD93096-5B34-4342-9326-69289CEAE4C2}" type="slidenum">
              <a:rPr lang="en-US" smtClean="0"/>
              <a:pPr/>
              <a:t>29</a:t>
            </a:fld>
            <a:endParaRPr lang="en-US" dirty="0">
              <a:solidFill>
                <a:srgbClr val="FFFFFF"/>
              </a:solidFill>
            </a:endParaRPr>
          </a:p>
        </p:txBody>
      </p:sp>
      <p:graphicFrame>
        <p:nvGraphicFramePr>
          <p:cNvPr id="5" name="Content Placeholder 3">
            <a:extLst>
              <a:ext uri="{FF2B5EF4-FFF2-40B4-BE49-F238E27FC236}">
                <a16:creationId xmlns="" xmlns:a16="http://schemas.microsoft.com/office/drawing/2014/main" id="{6064A22A-99E6-40FF-BC52-27DC93658347}"/>
              </a:ext>
            </a:extLst>
          </p:cNvPr>
          <p:cNvGraphicFramePr>
            <a:graphicFrameLocks noGrp="1"/>
          </p:cNvGraphicFramePr>
          <p:nvPr>
            <p:ph sz="quarter" idx="1"/>
          </p:nvPr>
        </p:nvGraphicFramePr>
        <p:xfrm>
          <a:off x="479376" y="1628800"/>
          <a:ext cx="10871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389;p21"/>
          <p:cNvSpPr txBox="1">
            <a:spLocks noGrp="1"/>
          </p:cNvSpPr>
          <p:nvPr>
            <p:ph type="title"/>
          </p:nvPr>
        </p:nvSpPr>
        <p:spPr>
          <a:xfrm>
            <a:off x="12926" y="5517"/>
            <a:ext cx="10003535" cy="1032354"/>
          </a:xfrm>
          <a:prstGeom prst="rect">
            <a:avLst/>
          </a:prstGeom>
          <a:noFill/>
          <a:ln>
            <a:noFill/>
          </a:ln>
        </p:spPr>
        <p:txBody>
          <a:bodyPr spcFirstLastPara="1" wrap="square" lIns="68550" tIns="34275" rIns="68550" bIns="34275" anchor="ctr" anchorCtr="0">
            <a:noAutofit/>
          </a:bodyPr>
          <a:lstStyle/>
          <a:p>
            <a:pPr algn="ctr">
              <a:buSzPts val="4500"/>
            </a:pPr>
            <a:r>
              <a:rPr lang="en-US" sz="3600" smtClean="0"/>
              <a:t>3. ĐỀ </a:t>
            </a:r>
            <a:r>
              <a:rPr lang="en-US" sz="3600" dirty="0" smtClean="0"/>
              <a:t>KIỂM TRA</a:t>
            </a:r>
            <a:endParaRPr sz="3600" dirty="0"/>
          </a:p>
        </p:txBody>
      </p:sp>
    </p:spTree>
    <p:extLst>
      <p:ext uri="{BB962C8B-B14F-4D97-AF65-F5344CB8AC3E}">
        <p14:creationId xmlns:p14="http://schemas.microsoft.com/office/powerpoint/2010/main" val="2031653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
          <p:cNvSpPr/>
          <p:nvPr/>
        </p:nvSpPr>
        <p:spPr>
          <a:xfrm>
            <a:off x="1524000" y="-1"/>
            <a:ext cx="9144000" cy="4572001"/>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cxnSp>
        <p:nvCxnSpPr>
          <p:cNvPr id="510" name="Google Shape;510;p4"/>
          <p:cNvCxnSpPr/>
          <p:nvPr/>
        </p:nvCxnSpPr>
        <p:spPr>
          <a:xfrm rot="10800000">
            <a:off x="7814132" y="5264106"/>
            <a:ext cx="0" cy="914400"/>
          </a:xfrm>
          <a:prstGeom prst="straightConnector1">
            <a:avLst/>
          </a:prstGeom>
          <a:noFill/>
          <a:ln w="19050" cap="flat" cmpd="sng">
            <a:solidFill>
              <a:schemeClr val="accent2"/>
            </a:solidFill>
            <a:prstDash val="solid"/>
            <a:round/>
            <a:headEnd type="none" w="sm" len="sm"/>
            <a:tailEnd type="none" w="sm" len="sm"/>
          </a:ln>
        </p:spPr>
      </p:cxnSp>
      <p:sp>
        <p:nvSpPr>
          <p:cNvPr id="511" name="Google Shape;511;p4"/>
          <p:cNvSpPr/>
          <p:nvPr/>
        </p:nvSpPr>
        <p:spPr>
          <a:xfrm>
            <a:off x="1524001" y="2"/>
            <a:ext cx="9141545" cy="6858975"/>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Calibri"/>
              <a:ea typeface="Calibri"/>
              <a:cs typeface="Calibri"/>
              <a:sym typeface="Calibri"/>
            </a:endParaRPr>
          </a:p>
        </p:txBody>
      </p:sp>
      <p:sp>
        <p:nvSpPr>
          <p:cNvPr id="512" name="Google Shape;512;p4"/>
          <p:cNvSpPr/>
          <p:nvPr/>
        </p:nvSpPr>
        <p:spPr>
          <a:xfrm>
            <a:off x="1903098" y="484632"/>
            <a:ext cx="5590154" cy="5880916"/>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Calibri"/>
              <a:ea typeface="Calibri"/>
              <a:cs typeface="Calibri"/>
              <a:sym typeface="Calibri"/>
            </a:endParaRPr>
          </a:p>
        </p:txBody>
      </p:sp>
      <p:sp>
        <p:nvSpPr>
          <p:cNvPr id="513" name="Google Shape;513;p4"/>
          <p:cNvSpPr txBox="1">
            <a:spLocks noGrp="1"/>
          </p:cNvSpPr>
          <p:nvPr>
            <p:ph type="title"/>
          </p:nvPr>
        </p:nvSpPr>
        <p:spPr>
          <a:xfrm>
            <a:off x="2019300" y="700573"/>
            <a:ext cx="5594603" cy="5197307"/>
          </a:xfrm>
          <a:prstGeom prst="rect">
            <a:avLst/>
          </a:prstGeom>
          <a:noFill/>
          <a:ln>
            <a:noFill/>
          </a:ln>
        </p:spPr>
        <p:txBody>
          <a:bodyPr spcFirstLastPara="1" vert="horz" wrap="square" lIns="91425" tIns="45700" rIns="91425" bIns="45700" anchor="b" anchorCtr="0">
            <a:noAutofit/>
          </a:bodyPr>
          <a:lstStyle/>
          <a:p>
            <a:pPr algn="ctr"/>
            <a:r>
              <a:rPr lang="en-US" sz="4500" b="1" dirty="0">
                <a:solidFill>
                  <a:schemeClr val="tx1"/>
                </a:solidFill>
              </a:rPr>
              <a:t/>
            </a:r>
            <a:br>
              <a:rPr lang="en-US" sz="4500" b="1" dirty="0">
                <a:solidFill>
                  <a:schemeClr val="tx1"/>
                </a:solidFill>
              </a:rPr>
            </a:br>
            <a:r>
              <a:rPr lang="en-US" sz="5400" b="1" dirty="0">
                <a:solidFill>
                  <a:schemeClr val="tx1"/>
                </a:solidFill>
              </a:rPr>
              <a:t>C H Ư </a:t>
            </a:r>
            <a:r>
              <a:rPr lang="vi-VN" sz="5400" b="1" dirty="0">
                <a:solidFill>
                  <a:schemeClr val="tx1"/>
                </a:solidFill>
              </a:rPr>
              <a:t>Ơ</a:t>
            </a:r>
            <a:r>
              <a:rPr lang="en-US" sz="5400" b="1" dirty="0">
                <a:solidFill>
                  <a:schemeClr val="tx1"/>
                </a:solidFill>
              </a:rPr>
              <a:t> N G </a:t>
            </a:r>
            <a:r>
              <a:rPr lang="en-US" sz="5400" dirty="0">
                <a:solidFill>
                  <a:schemeClr val="tx1"/>
                </a:solidFill>
              </a:rPr>
              <a:t> </a:t>
            </a:r>
            <a:r>
              <a:rPr lang="en-US" sz="5400" b="1" dirty="0">
                <a:solidFill>
                  <a:schemeClr val="tx1"/>
                </a:solidFill>
              </a:rPr>
              <a:t/>
            </a:r>
            <a:br>
              <a:rPr lang="en-US" sz="5400" b="1" dirty="0">
                <a:solidFill>
                  <a:schemeClr val="tx1"/>
                </a:solidFill>
              </a:rPr>
            </a:br>
            <a:r>
              <a:rPr lang="en-US" b="1" dirty="0">
                <a:solidFill>
                  <a:schemeClr val="tx1"/>
                </a:solidFill>
              </a:rPr>
              <a:t>LỰA CHỌN PHƯƠNG PHÁP  VÀ KĨ THUẬT  DẠY HỌC PHÁT TRIỂN PHẨM CHẤT, NĂNG LỰC HỌC SINH TIỂU HỌC Ở MÔN ĐẠO ĐỨC</a:t>
            </a:r>
            <a:r>
              <a:rPr lang="en-US" sz="3500" dirty="0">
                <a:solidFill>
                  <a:schemeClr val="tx1"/>
                </a:solidFill>
              </a:rPr>
              <a:t/>
            </a:r>
            <a:br>
              <a:rPr lang="en-US" sz="3500" dirty="0">
                <a:solidFill>
                  <a:schemeClr val="tx1"/>
                </a:solidFill>
              </a:rPr>
            </a:br>
            <a:endParaRPr sz="3500" dirty="0">
              <a:solidFill>
                <a:schemeClr val="tx1"/>
              </a:solidFill>
            </a:endParaRPr>
          </a:p>
        </p:txBody>
      </p:sp>
      <p:cxnSp>
        <p:nvCxnSpPr>
          <p:cNvPr id="515" name="Google Shape;515;p4"/>
          <p:cNvCxnSpPr/>
          <p:nvPr/>
        </p:nvCxnSpPr>
        <p:spPr>
          <a:xfrm>
            <a:off x="2387810" y="5897880"/>
            <a:ext cx="4866431" cy="0"/>
          </a:xfrm>
          <a:prstGeom prst="straightConnector1">
            <a:avLst/>
          </a:prstGeom>
          <a:noFill/>
          <a:ln w="19050" cap="flat" cmpd="sng">
            <a:solidFill>
              <a:schemeClr val="tx1"/>
            </a:solidFill>
            <a:prstDash val="solid"/>
            <a:round/>
            <a:headEnd type="none" w="sm" len="sm"/>
            <a:tailEnd type="none" w="sm" len="sm"/>
          </a:ln>
        </p:spPr>
      </p:cxnSp>
      <p:sp>
        <p:nvSpPr>
          <p:cNvPr id="516" name="Google Shape;516;p4"/>
          <p:cNvSpPr/>
          <p:nvPr/>
        </p:nvSpPr>
        <p:spPr>
          <a:xfrm>
            <a:off x="7613903" y="484632"/>
            <a:ext cx="2688168" cy="5880916"/>
          </a:xfrm>
          <a:prstGeom prst="rect">
            <a:avLst/>
          </a:prstGeom>
          <a:solidFill>
            <a:schemeClr val="accent1">
              <a:lumMod val="75000"/>
              <a:alpha val="89803"/>
            </a:schemeClr>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Calibri"/>
              <a:ea typeface="Calibri"/>
              <a:cs typeface="Calibri"/>
              <a:sym typeface="Calibri"/>
            </a:endParaRPr>
          </a:p>
        </p:txBody>
      </p:sp>
      <p:sp>
        <p:nvSpPr>
          <p:cNvPr id="517" name="Google Shape;517;p4"/>
          <p:cNvSpPr txBox="1">
            <a:spLocks noGrp="1"/>
          </p:cNvSpPr>
          <p:nvPr>
            <p:ph type="sldNum" idx="12"/>
          </p:nvPr>
        </p:nvSpPr>
        <p:spPr>
          <a:xfrm>
            <a:off x="3162300" y="6492879"/>
            <a:ext cx="2819400" cy="365125"/>
          </a:xfrm>
          <a:prstGeom prst="rect">
            <a:avLst/>
          </a:prstGeom>
          <a:noFill/>
          <a:ln>
            <a:noFill/>
          </a:ln>
        </p:spPr>
        <p:txBody>
          <a:bodyPr spcFirstLastPara="1" vert="horz" wrap="square" lIns="91425" tIns="45700" rIns="91425" bIns="45700" anchor="ctr" anchorCtr="0">
            <a:normAutofit/>
          </a:bodyPr>
          <a:lstStyle>
            <a:defPPr>
              <a:defRPr lang="en-US"/>
            </a:defPPr>
            <a:lvl1pPr marL="0" algn="ctr" defTabSz="914400" rtl="0" latinLnBrk="0">
              <a:defRPr sz="105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buClr>
                <a:srgbClr val="191919"/>
              </a:buClr>
              <a:buSzPts val="1000"/>
              <a:defRPr/>
            </a:pPr>
            <a:r>
              <a:rPr lang="en-US"/>
              <a:t>HCMUE</a:t>
            </a:r>
            <a:endParaRPr sz="1000" kern="0">
              <a:solidFill>
                <a:srgbClr val="191919"/>
              </a:solidFill>
              <a:latin typeface="Tahoma"/>
              <a:ea typeface="Tahoma"/>
              <a:cs typeface="Tahoma"/>
              <a:sym typeface="Tahoma"/>
            </a:endParaRPr>
          </a:p>
        </p:txBody>
      </p:sp>
    </p:spTree>
    <p:extLst>
      <p:ext uri="{BB962C8B-B14F-4D97-AF65-F5344CB8AC3E}">
        <p14:creationId xmlns:p14="http://schemas.microsoft.com/office/powerpoint/2010/main" val="1815000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22F27D0-9814-48AC-A2F6-8BBDD170DF98}"/>
              </a:ext>
            </a:extLst>
          </p:cNvPr>
          <p:cNvSpPr>
            <a:spLocks noGrp="1"/>
          </p:cNvSpPr>
          <p:nvPr>
            <p:ph type="sldNum" sz="quarter" idx="12"/>
          </p:nvPr>
        </p:nvSpPr>
        <p:spPr/>
        <p:txBody>
          <a:bodyPr>
            <a:normAutofit lnSpcReduction="10000"/>
          </a:bodyPr>
          <a:lstStyle/>
          <a:p>
            <a:fld id="{1AD93096-5B34-4342-9326-69289CEAE4C2}" type="slidenum">
              <a:rPr lang="en-US" smtClean="0"/>
              <a:pPr/>
              <a:t>30</a:t>
            </a:fld>
            <a:endParaRPr lang="en-US" dirty="0">
              <a:solidFill>
                <a:srgbClr val="FFFFFF"/>
              </a:solidFill>
            </a:endParaRPr>
          </a:p>
        </p:txBody>
      </p:sp>
      <p:graphicFrame>
        <p:nvGraphicFramePr>
          <p:cNvPr id="5" name="Content Placeholder 5">
            <a:extLst>
              <a:ext uri="{FF2B5EF4-FFF2-40B4-BE49-F238E27FC236}">
                <a16:creationId xmlns="" xmlns:a16="http://schemas.microsoft.com/office/drawing/2014/main" id="{7F13753A-D2A4-432F-9096-A73D2D721B35}"/>
              </a:ext>
            </a:extLst>
          </p:cNvPr>
          <p:cNvGraphicFramePr>
            <a:graphicFrameLocks noGrp="1"/>
          </p:cNvGraphicFramePr>
          <p:nvPr>
            <p:ph sz="quarter" idx="1"/>
            <p:extLst>
              <p:ext uri="{D42A27DB-BD31-4B8C-83A1-F6EECF244321}">
                <p14:modId xmlns:p14="http://schemas.microsoft.com/office/powerpoint/2010/main" val="3813585045"/>
              </p:ext>
            </p:extLst>
          </p:nvPr>
        </p:nvGraphicFramePr>
        <p:xfrm>
          <a:off x="817563" y="1600200"/>
          <a:ext cx="10871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 xmlns:a16="http://schemas.microsoft.com/office/drawing/2014/main" id="{1AEE2B4E-D616-4E60-87C1-4E8D8928975C}"/>
              </a:ext>
            </a:extLst>
          </p:cNvPr>
          <p:cNvSpPr>
            <a:spLocks noGrp="1"/>
          </p:cNvSpPr>
          <p:nvPr>
            <p:ph type="title"/>
          </p:nvPr>
        </p:nvSpPr>
        <p:spPr/>
        <p:txBody>
          <a:bodyPr>
            <a:normAutofit/>
          </a:bodyPr>
          <a:lstStyle/>
          <a:p>
            <a:r>
              <a:rPr lang="en-US" sz="3600" smtClean="0"/>
              <a:t>4. SẢN </a:t>
            </a:r>
            <a:r>
              <a:rPr lang="en-US" sz="3600" dirty="0"/>
              <a:t>PHẨM HỌC </a:t>
            </a:r>
            <a:r>
              <a:rPr lang="en-US" sz="3600" dirty="0" smtClean="0"/>
              <a:t>TẬP</a:t>
            </a:r>
            <a:endParaRPr lang="en-US" sz="3600" dirty="0"/>
          </a:p>
        </p:txBody>
      </p:sp>
    </p:spTree>
    <p:extLst>
      <p:ext uri="{BB962C8B-B14F-4D97-AF65-F5344CB8AC3E}">
        <p14:creationId xmlns:p14="http://schemas.microsoft.com/office/powerpoint/2010/main" val="28330558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67CC3A1-5883-40E1-9089-33DDD3A789B5}"/>
              </a:ext>
            </a:extLst>
          </p:cNvPr>
          <p:cNvSpPr>
            <a:spLocks noGrp="1"/>
          </p:cNvSpPr>
          <p:nvPr>
            <p:ph type="sldNum" sz="quarter" idx="12"/>
          </p:nvPr>
        </p:nvSpPr>
        <p:spPr/>
        <p:txBody>
          <a:bodyPr>
            <a:normAutofit lnSpcReduction="10000"/>
          </a:bodyPr>
          <a:lstStyle/>
          <a:p>
            <a:fld id="{1AD93096-5B34-4342-9326-69289CEAE4C2}" type="slidenum">
              <a:rPr lang="en-US" smtClean="0"/>
              <a:pPr/>
              <a:t>31</a:t>
            </a:fld>
            <a:endParaRPr lang="en-US" dirty="0">
              <a:solidFill>
                <a:srgbClr val="FFFFFF"/>
              </a:solidFill>
            </a:endParaRPr>
          </a:p>
        </p:txBody>
      </p:sp>
      <p:sp>
        <p:nvSpPr>
          <p:cNvPr id="11" name="Content Placeholder 10">
            <a:extLst>
              <a:ext uri="{FF2B5EF4-FFF2-40B4-BE49-F238E27FC236}">
                <a16:creationId xmlns="" xmlns:a16="http://schemas.microsoft.com/office/drawing/2014/main" id="{BF10D71C-40F0-4E27-B891-D668C1BA5DB1}"/>
              </a:ext>
            </a:extLst>
          </p:cNvPr>
          <p:cNvSpPr>
            <a:spLocks noGrp="1"/>
          </p:cNvSpPr>
          <p:nvPr>
            <p:ph sz="quarter" idx="1"/>
          </p:nvPr>
        </p:nvSpPr>
        <p:spPr>
          <a:xfrm>
            <a:off x="445168" y="1340768"/>
            <a:ext cx="11333748" cy="5517232"/>
          </a:xfrm>
        </p:spPr>
        <p:txBody>
          <a:bodyPr>
            <a:normAutofit/>
          </a:bodyPr>
          <a:lstStyle/>
          <a:p>
            <a:pPr indent="0" algn="just">
              <a:lnSpc>
                <a:spcPct val="90000"/>
              </a:lnSpc>
              <a:spcBef>
                <a:spcPts val="300"/>
              </a:spcBef>
              <a:spcAft>
                <a:spcPts val="300"/>
              </a:spcAft>
              <a:buNone/>
            </a:pPr>
            <a:r>
              <a:rPr lang="en-US" sz="4800" b="1" dirty="0" err="1" smtClean="0">
                <a:effectLst/>
                <a:ea typeface="Times New Roman" panose="02020603050405020304" pitchFamily="18" charset="0"/>
              </a:rPr>
              <a:t>Khái</a:t>
            </a:r>
            <a:r>
              <a:rPr lang="en-US" sz="4800" b="1" dirty="0" smtClean="0">
                <a:effectLst/>
                <a:ea typeface="Times New Roman" panose="02020603050405020304" pitchFamily="18" charset="0"/>
              </a:rPr>
              <a:t> </a:t>
            </a:r>
            <a:r>
              <a:rPr lang="en-US" sz="4800" b="1" dirty="0" err="1" smtClean="0">
                <a:effectLst/>
                <a:ea typeface="Times New Roman" panose="02020603050405020304" pitchFamily="18" charset="0"/>
              </a:rPr>
              <a:t>niệm</a:t>
            </a:r>
            <a:r>
              <a:rPr lang="en-US" sz="4800" b="1" dirty="0" smtClean="0">
                <a:effectLst/>
                <a:ea typeface="Times New Roman" panose="02020603050405020304" pitchFamily="18" charset="0"/>
              </a:rPr>
              <a:t>: </a:t>
            </a:r>
            <a:r>
              <a:rPr lang="en-US" sz="4800" dirty="0" err="1" smtClean="0">
                <a:effectLst/>
                <a:ea typeface="Times New Roman" panose="02020603050405020304" pitchFamily="18" charset="0"/>
              </a:rPr>
              <a:t>Hồ</a:t>
            </a:r>
            <a:r>
              <a:rPr lang="en-US" sz="4800" dirty="0" smtClean="0">
                <a:effectLst/>
                <a:ea typeface="Times New Roman" panose="02020603050405020304" pitchFamily="18" charset="0"/>
              </a:rPr>
              <a:t> </a:t>
            </a:r>
            <a:r>
              <a:rPr lang="en-US" sz="4800" dirty="0" err="1">
                <a:effectLst/>
                <a:ea typeface="Times New Roman" panose="02020603050405020304" pitchFamily="18" charset="0"/>
              </a:rPr>
              <a:t>sơ</a:t>
            </a:r>
            <a:r>
              <a:rPr lang="en-US" sz="4800" dirty="0">
                <a:effectLst/>
                <a:ea typeface="Times New Roman" panose="02020603050405020304" pitchFamily="18" charset="0"/>
              </a:rPr>
              <a:t> </a:t>
            </a:r>
            <a:r>
              <a:rPr lang="en-US" sz="4800" dirty="0" err="1">
                <a:effectLst/>
                <a:ea typeface="Times New Roman" panose="02020603050405020304" pitchFamily="18" charset="0"/>
              </a:rPr>
              <a:t>học</a:t>
            </a:r>
            <a:r>
              <a:rPr lang="en-US" sz="4800" dirty="0">
                <a:effectLst/>
                <a:ea typeface="Times New Roman" panose="02020603050405020304" pitchFamily="18" charset="0"/>
              </a:rPr>
              <a:t> </a:t>
            </a:r>
            <a:r>
              <a:rPr lang="en-US" sz="4800" dirty="0" err="1">
                <a:effectLst/>
                <a:ea typeface="Times New Roman" panose="02020603050405020304" pitchFamily="18" charset="0"/>
              </a:rPr>
              <a:t>tập</a:t>
            </a:r>
            <a:r>
              <a:rPr lang="en-US" sz="4800" dirty="0">
                <a:effectLst/>
                <a:ea typeface="Times New Roman" panose="02020603050405020304" pitchFamily="18" charset="0"/>
              </a:rPr>
              <a:t> </a:t>
            </a:r>
            <a:r>
              <a:rPr lang="en-US" sz="4800" dirty="0" err="1">
                <a:effectLst/>
                <a:ea typeface="Times New Roman" panose="02020603050405020304" pitchFamily="18" charset="0"/>
              </a:rPr>
              <a:t>là</a:t>
            </a:r>
            <a:r>
              <a:rPr lang="en-US" sz="4800" dirty="0">
                <a:effectLst/>
                <a:ea typeface="Times New Roman" panose="02020603050405020304" pitchFamily="18" charset="0"/>
              </a:rPr>
              <a:t> </a:t>
            </a:r>
            <a:r>
              <a:rPr lang="en-US" sz="4800" dirty="0" err="1">
                <a:effectLst/>
                <a:ea typeface="Times New Roman" panose="02020603050405020304" pitchFamily="18" charset="0"/>
              </a:rPr>
              <a:t>tập</a:t>
            </a:r>
            <a:r>
              <a:rPr lang="en-US" sz="4800" dirty="0">
                <a:effectLst/>
                <a:ea typeface="Times New Roman" panose="02020603050405020304" pitchFamily="18" charset="0"/>
              </a:rPr>
              <a:t> </a:t>
            </a:r>
            <a:r>
              <a:rPr lang="en-US" sz="4800" dirty="0" err="1">
                <a:effectLst/>
                <a:ea typeface="Times New Roman" panose="02020603050405020304" pitchFamily="18" charset="0"/>
              </a:rPr>
              <a:t>tài</a:t>
            </a:r>
            <a:r>
              <a:rPr lang="en-US" sz="4800" dirty="0">
                <a:effectLst/>
                <a:ea typeface="Times New Roman" panose="02020603050405020304" pitchFamily="18" charset="0"/>
              </a:rPr>
              <a:t> </a:t>
            </a:r>
            <a:r>
              <a:rPr lang="en-US" sz="4800" dirty="0" err="1">
                <a:effectLst/>
                <a:ea typeface="Times New Roman" panose="02020603050405020304" pitchFamily="18" charset="0"/>
              </a:rPr>
              <a:t>liệu</a:t>
            </a:r>
            <a:r>
              <a:rPr lang="en-US" sz="4800" dirty="0">
                <a:effectLst/>
                <a:ea typeface="Times New Roman" panose="02020603050405020304" pitchFamily="18" charset="0"/>
              </a:rPr>
              <a:t> </a:t>
            </a:r>
            <a:r>
              <a:rPr lang="en-US" sz="4800" dirty="0" err="1">
                <a:effectLst/>
                <a:ea typeface="Times New Roman" panose="02020603050405020304" pitchFamily="18" charset="0"/>
              </a:rPr>
              <a:t>về</a:t>
            </a:r>
            <a:r>
              <a:rPr lang="en-US" sz="4800" dirty="0">
                <a:effectLst/>
                <a:ea typeface="Times New Roman" panose="02020603050405020304" pitchFamily="18" charset="0"/>
              </a:rPr>
              <a:t> </a:t>
            </a:r>
            <a:r>
              <a:rPr lang="en-US" sz="4800" dirty="0" err="1">
                <a:effectLst/>
                <a:ea typeface="Times New Roman" panose="02020603050405020304" pitchFamily="18" charset="0"/>
              </a:rPr>
              <a:t>các</a:t>
            </a:r>
            <a:r>
              <a:rPr lang="en-US" sz="4800" dirty="0">
                <a:effectLst/>
                <a:ea typeface="Times New Roman" panose="02020603050405020304" pitchFamily="18" charset="0"/>
              </a:rPr>
              <a:t> </a:t>
            </a:r>
            <a:r>
              <a:rPr lang="en-US" sz="4800" dirty="0" err="1">
                <a:effectLst/>
                <a:ea typeface="Times New Roman" panose="02020603050405020304" pitchFamily="18" charset="0"/>
              </a:rPr>
              <a:t>sản</a:t>
            </a:r>
            <a:r>
              <a:rPr lang="en-US" sz="4800" dirty="0">
                <a:effectLst/>
                <a:ea typeface="Times New Roman" panose="02020603050405020304" pitchFamily="18" charset="0"/>
              </a:rPr>
              <a:t> </a:t>
            </a:r>
            <a:r>
              <a:rPr lang="en-US" sz="4800" dirty="0" err="1">
                <a:effectLst/>
                <a:ea typeface="Times New Roman" panose="02020603050405020304" pitchFamily="18" charset="0"/>
              </a:rPr>
              <a:t>phẩm</a:t>
            </a:r>
            <a:r>
              <a:rPr lang="en-US" sz="4800" dirty="0">
                <a:effectLst/>
                <a:ea typeface="Times New Roman" panose="02020603050405020304" pitchFamily="18" charset="0"/>
              </a:rPr>
              <a:t> </a:t>
            </a:r>
            <a:r>
              <a:rPr lang="en-US" sz="4800" dirty="0" err="1">
                <a:effectLst/>
                <a:ea typeface="Times New Roman" panose="02020603050405020304" pitchFamily="18" charset="0"/>
              </a:rPr>
              <a:t>được</a:t>
            </a:r>
            <a:r>
              <a:rPr lang="en-US" sz="4800" dirty="0">
                <a:effectLst/>
                <a:ea typeface="Times New Roman" panose="02020603050405020304" pitchFamily="18" charset="0"/>
              </a:rPr>
              <a:t> </a:t>
            </a:r>
            <a:r>
              <a:rPr lang="en-US" sz="4800" dirty="0" err="1">
                <a:effectLst/>
                <a:ea typeface="Times New Roman" panose="02020603050405020304" pitchFamily="18" charset="0"/>
              </a:rPr>
              <a:t>lựa</a:t>
            </a:r>
            <a:r>
              <a:rPr lang="en-US" sz="4800" dirty="0">
                <a:effectLst/>
                <a:ea typeface="Times New Roman" panose="02020603050405020304" pitchFamily="18" charset="0"/>
              </a:rPr>
              <a:t> </a:t>
            </a:r>
            <a:r>
              <a:rPr lang="en-US" sz="4800" dirty="0" err="1">
                <a:effectLst/>
                <a:ea typeface="Times New Roman" panose="02020603050405020304" pitchFamily="18" charset="0"/>
              </a:rPr>
              <a:t>chọn</a:t>
            </a:r>
            <a:r>
              <a:rPr lang="en-US" sz="4800" dirty="0">
                <a:effectLst/>
                <a:ea typeface="Times New Roman" panose="02020603050405020304" pitchFamily="18" charset="0"/>
              </a:rPr>
              <a:t> </a:t>
            </a:r>
            <a:r>
              <a:rPr lang="en-US" sz="4800" dirty="0" err="1">
                <a:effectLst/>
                <a:ea typeface="Times New Roman" panose="02020603050405020304" pitchFamily="18" charset="0"/>
              </a:rPr>
              <a:t>một</a:t>
            </a:r>
            <a:r>
              <a:rPr lang="en-US" sz="4800" dirty="0">
                <a:effectLst/>
                <a:ea typeface="Times New Roman" panose="02020603050405020304" pitchFamily="18" charset="0"/>
              </a:rPr>
              <a:t> </a:t>
            </a:r>
            <a:r>
              <a:rPr lang="en-US" sz="4800" dirty="0" err="1">
                <a:effectLst/>
                <a:ea typeface="Times New Roman" panose="02020603050405020304" pitchFamily="18" charset="0"/>
              </a:rPr>
              <a:t>cách</a:t>
            </a:r>
            <a:r>
              <a:rPr lang="en-US" sz="4800" dirty="0">
                <a:effectLst/>
                <a:ea typeface="Times New Roman" panose="02020603050405020304" pitchFamily="18" charset="0"/>
              </a:rPr>
              <a:t> </a:t>
            </a:r>
            <a:r>
              <a:rPr lang="en-US" sz="4800" dirty="0" err="1">
                <a:effectLst/>
                <a:ea typeface="Times New Roman" panose="02020603050405020304" pitchFamily="18" charset="0"/>
              </a:rPr>
              <a:t>có</a:t>
            </a:r>
            <a:r>
              <a:rPr lang="en-US" sz="4800" dirty="0">
                <a:effectLst/>
                <a:ea typeface="Times New Roman" panose="02020603050405020304" pitchFamily="18" charset="0"/>
              </a:rPr>
              <a:t> </a:t>
            </a:r>
            <a:r>
              <a:rPr lang="en-US" sz="4800" dirty="0" err="1">
                <a:effectLst/>
                <a:ea typeface="Times New Roman" panose="02020603050405020304" pitchFamily="18" charset="0"/>
              </a:rPr>
              <a:t>chủ</a:t>
            </a:r>
            <a:r>
              <a:rPr lang="en-US" sz="4800" dirty="0">
                <a:effectLst/>
                <a:ea typeface="Times New Roman" panose="02020603050405020304" pitchFamily="18" charset="0"/>
              </a:rPr>
              <a:t> </a:t>
            </a:r>
            <a:r>
              <a:rPr lang="en-US" sz="4800" dirty="0" err="1">
                <a:effectLst/>
                <a:ea typeface="Times New Roman" panose="02020603050405020304" pitchFamily="18" charset="0"/>
              </a:rPr>
              <a:t>đích</a:t>
            </a:r>
            <a:r>
              <a:rPr lang="en-US" sz="4800" dirty="0">
                <a:effectLst/>
                <a:ea typeface="Times New Roman" panose="02020603050405020304" pitchFamily="18" charset="0"/>
              </a:rPr>
              <a:t> </a:t>
            </a:r>
            <a:r>
              <a:rPr lang="en-US" sz="4800" dirty="0" err="1">
                <a:effectLst/>
                <a:ea typeface="Times New Roman" panose="02020603050405020304" pitchFamily="18" charset="0"/>
              </a:rPr>
              <a:t>của</a:t>
            </a:r>
            <a:r>
              <a:rPr lang="en-US" sz="4800" dirty="0">
                <a:effectLst/>
                <a:ea typeface="Times New Roman" panose="02020603050405020304" pitchFamily="18" charset="0"/>
              </a:rPr>
              <a:t> </a:t>
            </a:r>
            <a:r>
              <a:rPr lang="en-US" sz="4800" dirty="0" err="1">
                <a:effectLst/>
                <a:ea typeface="Times New Roman" panose="02020603050405020304" pitchFamily="18" charset="0"/>
              </a:rPr>
              <a:t>người</a:t>
            </a:r>
            <a:r>
              <a:rPr lang="en-US" sz="4800" dirty="0">
                <a:effectLst/>
                <a:ea typeface="Times New Roman" panose="02020603050405020304" pitchFamily="18" charset="0"/>
              </a:rPr>
              <a:t> </a:t>
            </a:r>
            <a:r>
              <a:rPr lang="en-US" sz="4800" dirty="0" err="1">
                <a:effectLst/>
                <a:ea typeface="Times New Roman" panose="02020603050405020304" pitchFamily="18" charset="0"/>
              </a:rPr>
              <a:t>học</a:t>
            </a:r>
            <a:r>
              <a:rPr lang="en-US" sz="4800" dirty="0">
                <a:effectLst/>
                <a:ea typeface="Times New Roman" panose="02020603050405020304" pitchFamily="18" charset="0"/>
              </a:rPr>
              <a:t> </a:t>
            </a:r>
            <a:r>
              <a:rPr lang="en-US" sz="4800" dirty="0" err="1">
                <a:effectLst/>
                <a:ea typeface="Times New Roman" panose="02020603050405020304" pitchFamily="18" charset="0"/>
              </a:rPr>
              <a:t>trong</a:t>
            </a:r>
            <a:r>
              <a:rPr lang="en-US" sz="4800" dirty="0">
                <a:effectLst/>
                <a:ea typeface="Times New Roman" panose="02020603050405020304" pitchFamily="18" charset="0"/>
              </a:rPr>
              <a:t> </a:t>
            </a:r>
            <a:r>
              <a:rPr lang="en-US" sz="4800" dirty="0" err="1">
                <a:effectLst/>
                <a:ea typeface="Times New Roman" panose="02020603050405020304" pitchFamily="18" charset="0"/>
              </a:rPr>
              <a:t>quá</a:t>
            </a:r>
            <a:r>
              <a:rPr lang="en-US" sz="4800" dirty="0">
                <a:effectLst/>
                <a:ea typeface="Times New Roman" panose="02020603050405020304" pitchFamily="18" charset="0"/>
              </a:rPr>
              <a:t> </a:t>
            </a:r>
            <a:r>
              <a:rPr lang="en-US" sz="4800" dirty="0" err="1">
                <a:effectLst/>
                <a:ea typeface="Times New Roman" panose="02020603050405020304" pitchFamily="18" charset="0"/>
              </a:rPr>
              <a:t>trình</a:t>
            </a:r>
            <a:r>
              <a:rPr lang="en-US" sz="4800" dirty="0">
                <a:effectLst/>
                <a:ea typeface="Times New Roman" panose="02020603050405020304" pitchFamily="18" charset="0"/>
              </a:rPr>
              <a:t> </a:t>
            </a:r>
            <a:r>
              <a:rPr lang="en-US" sz="4800" dirty="0" err="1">
                <a:effectLst/>
                <a:ea typeface="Times New Roman" panose="02020603050405020304" pitchFamily="18" charset="0"/>
              </a:rPr>
              <a:t>học</a:t>
            </a:r>
            <a:r>
              <a:rPr lang="en-US" sz="4800" dirty="0">
                <a:effectLst/>
                <a:ea typeface="Times New Roman" panose="02020603050405020304" pitchFamily="18" charset="0"/>
              </a:rPr>
              <a:t> </a:t>
            </a:r>
            <a:r>
              <a:rPr lang="en-US" sz="4800" dirty="0" err="1">
                <a:effectLst/>
                <a:ea typeface="Times New Roman" panose="02020603050405020304" pitchFamily="18" charset="0"/>
              </a:rPr>
              <a:t>tập</a:t>
            </a:r>
            <a:r>
              <a:rPr lang="en-US" sz="4800" dirty="0">
                <a:effectLst/>
                <a:ea typeface="Times New Roman" panose="02020603050405020304" pitchFamily="18" charset="0"/>
              </a:rPr>
              <a:t> </a:t>
            </a:r>
            <a:r>
              <a:rPr lang="en-US" sz="4800" dirty="0" err="1">
                <a:effectLst/>
                <a:ea typeface="Times New Roman" panose="02020603050405020304" pitchFamily="18" charset="0"/>
              </a:rPr>
              <a:t>môn</a:t>
            </a:r>
            <a:r>
              <a:rPr lang="en-US" sz="4800" dirty="0">
                <a:effectLst/>
                <a:ea typeface="Times New Roman" panose="02020603050405020304" pitchFamily="18" charset="0"/>
              </a:rPr>
              <a:t> </a:t>
            </a:r>
            <a:r>
              <a:rPr lang="en-US" sz="4800" dirty="0" err="1">
                <a:effectLst/>
                <a:ea typeface="Times New Roman" panose="02020603050405020304" pitchFamily="18" charset="0"/>
              </a:rPr>
              <a:t>học</a:t>
            </a:r>
            <a:r>
              <a:rPr lang="en-US" sz="4800" dirty="0">
                <a:effectLst/>
                <a:ea typeface="Times New Roman" panose="02020603050405020304" pitchFamily="18" charset="0"/>
              </a:rPr>
              <a:t>, </a:t>
            </a:r>
            <a:r>
              <a:rPr lang="en-US" sz="4800" dirty="0" err="1">
                <a:effectLst/>
                <a:ea typeface="Times New Roman" panose="02020603050405020304" pitchFamily="18" charset="0"/>
              </a:rPr>
              <a:t>được</a:t>
            </a:r>
            <a:r>
              <a:rPr lang="en-US" sz="4800" dirty="0">
                <a:effectLst/>
                <a:ea typeface="Times New Roman" panose="02020603050405020304" pitchFamily="18" charset="0"/>
              </a:rPr>
              <a:t> </a:t>
            </a:r>
            <a:r>
              <a:rPr lang="en-US" sz="4800" dirty="0" err="1">
                <a:effectLst/>
                <a:ea typeface="Times New Roman" panose="02020603050405020304" pitchFamily="18" charset="0"/>
              </a:rPr>
              <a:t>sắp</a:t>
            </a:r>
            <a:r>
              <a:rPr lang="en-US" sz="4800" dirty="0">
                <a:effectLst/>
                <a:ea typeface="Times New Roman" panose="02020603050405020304" pitchFamily="18" charset="0"/>
              </a:rPr>
              <a:t> </a:t>
            </a:r>
            <a:r>
              <a:rPr lang="en-US" sz="4800" dirty="0" err="1">
                <a:effectLst/>
                <a:ea typeface="Times New Roman" panose="02020603050405020304" pitchFamily="18" charset="0"/>
              </a:rPr>
              <a:t>xếp</a:t>
            </a:r>
            <a:r>
              <a:rPr lang="en-US" sz="4800" dirty="0">
                <a:effectLst/>
                <a:ea typeface="Times New Roman" panose="02020603050405020304" pitchFamily="18" charset="0"/>
              </a:rPr>
              <a:t> </a:t>
            </a:r>
            <a:r>
              <a:rPr lang="en-US" sz="4800" dirty="0" err="1">
                <a:effectLst/>
                <a:ea typeface="Times New Roman" panose="02020603050405020304" pitchFamily="18" charset="0"/>
              </a:rPr>
              <a:t>có</a:t>
            </a:r>
            <a:r>
              <a:rPr lang="en-US" sz="4800" dirty="0">
                <a:effectLst/>
                <a:ea typeface="Times New Roman" panose="02020603050405020304" pitchFamily="18" charset="0"/>
              </a:rPr>
              <a:t> </a:t>
            </a:r>
            <a:r>
              <a:rPr lang="en-US" sz="4800" dirty="0" err="1">
                <a:effectLst/>
                <a:ea typeface="Times New Roman" panose="02020603050405020304" pitchFamily="18" charset="0"/>
              </a:rPr>
              <a:t>hệ</a:t>
            </a:r>
            <a:r>
              <a:rPr lang="en-US" sz="4800" dirty="0">
                <a:effectLst/>
                <a:ea typeface="Times New Roman" panose="02020603050405020304" pitchFamily="18" charset="0"/>
              </a:rPr>
              <a:t> </a:t>
            </a:r>
            <a:r>
              <a:rPr lang="en-US" sz="4800" dirty="0" err="1">
                <a:effectLst/>
                <a:ea typeface="Times New Roman" panose="02020603050405020304" pitchFamily="18" charset="0"/>
              </a:rPr>
              <a:t>thống</a:t>
            </a:r>
            <a:r>
              <a:rPr lang="en-US" sz="4800" dirty="0">
                <a:effectLst/>
                <a:ea typeface="Times New Roman" panose="02020603050405020304" pitchFamily="18" charset="0"/>
              </a:rPr>
              <a:t> </a:t>
            </a:r>
            <a:r>
              <a:rPr lang="en-US" sz="4800" dirty="0" err="1">
                <a:effectLst/>
                <a:ea typeface="Times New Roman" panose="02020603050405020304" pitchFamily="18" charset="0"/>
              </a:rPr>
              <a:t>và</a:t>
            </a:r>
            <a:r>
              <a:rPr lang="en-US" sz="4800" dirty="0">
                <a:effectLst/>
                <a:ea typeface="Times New Roman" panose="02020603050405020304" pitchFamily="18" charset="0"/>
              </a:rPr>
              <a:t> </a:t>
            </a:r>
            <a:r>
              <a:rPr lang="en-US" sz="4800" dirty="0" err="1">
                <a:effectLst/>
                <a:ea typeface="Times New Roman" panose="02020603050405020304" pitchFamily="18" charset="0"/>
              </a:rPr>
              <a:t>theo</a:t>
            </a:r>
            <a:r>
              <a:rPr lang="en-US" sz="4800" dirty="0">
                <a:effectLst/>
                <a:ea typeface="Times New Roman" panose="02020603050405020304" pitchFamily="18" charset="0"/>
              </a:rPr>
              <a:t> </a:t>
            </a:r>
            <a:r>
              <a:rPr lang="en-US" sz="4800" dirty="0" err="1">
                <a:effectLst/>
                <a:ea typeface="Times New Roman" panose="02020603050405020304" pitchFamily="18" charset="0"/>
              </a:rPr>
              <a:t>một</a:t>
            </a:r>
            <a:r>
              <a:rPr lang="en-US" sz="4800" dirty="0">
                <a:effectLst/>
                <a:ea typeface="Times New Roman" panose="02020603050405020304" pitchFamily="18" charset="0"/>
              </a:rPr>
              <a:t> </a:t>
            </a:r>
            <a:r>
              <a:rPr lang="en-US" sz="4800" dirty="0" err="1">
                <a:effectLst/>
                <a:ea typeface="Times New Roman" panose="02020603050405020304" pitchFamily="18" charset="0"/>
              </a:rPr>
              <a:t>trình</a:t>
            </a:r>
            <a:r>
              <a:rPr lang="en-US" sz="4800" dirty="0">
                <a:effectLst/>
                <a:ea typeface="Times New Roman" panose="02020603050405020304" pitchFamily="18" charset="0"/>
              </a:rPr>
              <a:t> </a:t>
            </a:r>
            <a:r>
              <a:rPr lang="en-US" sz="4800" dirty="0" err="1">
                <a:effectLst/>
                <a:ea typeface="Times New Roman" panose="02020603050405020304" pitchFamily="18" charset="0"/>
              </a:rPr>
              <a:t>tự</a:t>
            </a:r>
            <a:r>
              <a:rPr lang="en-US" sz="4800" dirty="0">
                <a:effectLst/>
                <a:ea typeface="Times New Roman" panose="02020603050405020304" pitchFamily="18" charset="0"/>
              </a:rPr>
              <a:t> </a:t>
            </a:r>
            <a:r>
              <a:rPr lang="en-US" sz="4800" dirty="0" err="1">
                <a:effectLst/>
                <a:ea typeface="Times New Roman" panose="02020603050405020304" pitchFamily="18" charset="0"/>
              </a:rPr>
              <a:t>nhất</a:t>
            </a:r>
            <a:r>
              <a:rPr lang="en-US" sz="4800" dirty="0">
                <a:effectLst/>
                <a:ea typeface="Times New Roman" panose="02020603050405020304" pitchFamily="18" charset="0"/>
              </a:rPr>
              <a:t> </a:t>
            </a:r>
            <a:r>
              <a:rPr lang="en-US" sz="4800" dirty="0" err="1">
                <a:effectLst/>
                <a:ea typeface="Times New Roman" panose="02020603050405020304" pitchFamily="18" charset="0"/>
              </a:rPr>
              <a:t>định</a:t>
            </a:r>
            <a:r>
              <a:rPr lang="en-US" sz="4800" dirty="0">
                <a:effectLst/>
                <a:ea typeface="Times New Roman" panose="02020603050405020304" pitchFamily="18" charset="0"/>
              </a:rPr>
              <a:t>.</a:t>
            </a:r>
          </a:p>
          <a:p>
            <a:pPr algn="just"/>
            <a:endParaRPr lang="en-US" dirty="0"/>
          </a:p>
        </p:txBody>
      </p:sp>
      <p:sp>
        <p:nvSpPr>
          <p:cNvPr id="4" name="Title 3">
            <a:extLst>
              <a:ext uri="{FF2B5EF4-FFF2-40B4-BE49-F238E27FC236}">
                <a16:creationId xmlns="" xmlns:a16="http://schemas.microsoft.com/office/drawing/2014/main" id="{1DDD5958-3015-4F35-A35A-C47EBDF7403A}"/>
              </a:ext>
            </a:extLst>
          </p:cNvPr>
          <p:cNvSpPr>
            <a:spLocks noGrp="1"/>
          </p:cNvSpPr>
          <p:nvPr>
            <p:ph type="title"/>
          </p:nvPr>
        </p:nvSpPr>
        <p:spPr/>
        <p:txBody>
          <a:bodyPr>
            <a:noAutofit/>
          </a:bodyPr>
          <a:lstStyle/>
          <a:p>
            <a:r>
              <a:rPr lang="en-US" sz="3600" smtClean="0"/>
              <a:t>5. HỒ </a:t>
            </a:r>
            <a:r>
              <a:rPr lang="en-US" sz="3600" dirty="0"/>
              <a:t>SƠ HỌC TẬP</a:t>
            </a:r>
          </a:p>
        </p:txBody>
      </p:sp>
    </p:spTree>
    <p:extLst>
      <p:ext uri="{BB962C8B-B14F-4D97-AF65-F5344CB8AC3E}">
        <p14:creationId xmlns:p14="http://schemas.microsoft.com/office/powerpoint/2010/main" val="1032857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B67CC3A1-5883-40E1-9089-33DDD3A789B5}"/>
              </a:ext>
            </a:extLst>
          </p:cNvPr>
          <p:cNvSpPr>
            <a:spLocks noGrp="1"/>
          </p:cNvSpPr>
          <p:nvPr>
            <p:ph type="sldNum" sz="quarter" idx="12"/>
          </p:nvPr>
        </p:nvSpPr>
        <p:spPr/>
        <p:txBody>
          <a:bodyPr>
            <a:normAutofit lnSpcReduction="10000"/>
          </a:bodyPr>
          <a:lstStyle/>
          <a:p>
            <a:fld id="{1AD93096-5B34-4342-9326-69289CEAE4C2}" type="slidenum">
              <a:rPr lang="en-US" smtClean="0"/>
              <a:pPr/>
              <a:t>32</a:t>
            </a:fld>
            <a:endParaRPr lang="en-US" dirty="0">
              <a:solidFill>
                <a:srgbClr val="FFFFFF"/>
              </a:solidFill>
            </a:endParaRPr>
          </a:p>
        </p:txBody>
      </p:sp>
      <p:sp>
        <p:nvSpPr>
          <p:cNvPr id="11" name="Content Placeholder 10">
            <a:extLst>
              <a:ext uri="{FF2B5EF4-FFF2-40B4-BE49-F238E27FC236}">
                <a16:creationId xmlns="" xmlns:a16="http://schemas.microsoft.com/office/drawing/2014/main" id="{BF10D71C-40F0-4E27-B891-D668C1BA5DB1}"/>
              </a:ext>
            </a:extLst>
          </p:cNvPr>
          <p:cNvSpPr>
            <a:spLocks noGrp="1"/>
          </p:cNvSpPr>
          <p:nvPr>
            <p:ph sz="quarter" idx="1"/>
          </p:nvPr>
        </p:nvSpPr>
        <p:spPr>
          <a:xfrm>
            <a:off x="240632" y="1340768"/>
            <a:ext cx="11526252" cy="5517232"/>
          </a:xfrm>
        </p:spPr>
        <p:txBody>
          <a:bodyPr>
            <a:normAutofit/>
          </a:bodyPr>
          <a:lstStyle/>
          <a:p>
            <a:pPr marL="0" indent="0" algn="just">
              <a:lnSpc>
                <a:spcPct val="90000"/>
              </a:lnSpc>
              <a:spcBef>
                <a:spcPts val="300"/>
              </a:spcBef>
              <a:spcAft>
                <a:spcPts val="300"/>
              </a:spcAft>
              <a:buNone/>
            </a:pPr>
            <a:r>
              <a:rPr lang="en-US" sz="3800" dirty="0" err="1" smtClean="0">
                <a:effectLst/>
                <a:ea typeface="Times New Roman" panose="02020603050405020304" pitchFamily="18" charset="0"/>
              </a:rPr>
              <a:t>Những</a:t>
            </a:r>
            <a:r>
              <a:rPr lang="en-US" sz="3800" dirty="0" smtClean="0">
                <a:effectLst/>
                <a:ea typeface="Times New Roman" panose="02020603050405020304" pitchFamily="18" charset="0"/>
              </a:rPr>
              <a:t> </a:t>
            </a:r>
            <a:r>
              <a:rPr lang="en-US" sz="3800" dirty="0" err="1">
                <a:effectLst/>
                <a:ea typeface="Times New Roman" panose="02020603050405020304" pitchFamily="18" charset="0"/>
              </a:rPr>
              <a:t>sản</a:t>
            </a:r>
            <a:r>
              <a:rPr lang="en-US" sz="3800" dirty="0">
                <a:effectLst/>
                <a:ea typeface="Times New Roman" panose="02020603050405020304" pitchFamily="18" charset="0"/>
              </a:rPr>
              <a:t> </a:t>
            </a:r>
            <a:r>
              <a:rPr lang="en-US" sz="3800" dirty="0" err="1">
                <a:effectLst/>
                <a:ea typeface="Times New Roman" panose="02020603050405020304" pitchFamily="18" charset="0"/>
              </a:rPr>
              <a:t>phẩm</a:t>
            </a:r>
            <a:r>
              <a:rPr lang="en-US" sz="3800" dirty="0">
                <a:effectLst/>
                <a:ea typeface="Times New Roman" panose="02020603050405020304" pitchFamily="18" charset="0"/>
              </a:rPr>
              <a:t> </a:t>
            </a:r>
            <a:r>
              <a:rPr lang="en-US" sz="3800" dirty="0" err="1">
                <a:effectLst/>
                <a:ea typeface="Times New Roman" panose="02020603050405020304" pitchFamily="18" charset="0"/>
              </a:rPr>
              <a:t>có</a:t>
            </a:r>
            <a:r>
              <a:rPr lang="en-US" sz="3800" dirty="0">
                <a:effectLst/>
                <a:ea typeface="Times New Roman" panose="02020603050405020304" pitchFamily="18" charset="0"/>
              </a:rPr>
              <a:t> </a:t>
            </a:r>
            <a:r>
              <a:rPr lang="en-US" sz="3800" dirty="0" err="1">
                <a:effectLst/>
                <a:ea typeface="Times New Roman" panose="02020603050405020304" pitchFamily="18" charset="0"/>
              </a:rPr>
              <a:t>thể</a:t>
            </a:r>
            <a:r>
              <a:rPr lang="en-US" sz="3800" dirty="0">
                <a:effectLst/>
                <a:ea typeface="Times New Roman" panose="02020603050405020304" pitchFamily="18" charset="0"/>
              </a:rPr>
              <a:t> </a:t>
            </a:r>
            <a:r>
              <a:rPr lang="en-US" sz="3800" dirty="0" err="1">
                <a:effectLst/>
                <a:ea typeface="Times New Roman" panose="02020603050405020304" pitchFamily="18" charset="0"/>
              </a:rPr>
              <a:t>lưu</a:t>
            </a:r>
            <a:r>
              <a:rPr lang="en-US" sz="3800" dirty="0">
                <a:effectLst/>
                <a:ea typeface="Times New Roman" panose="02020603050405020304" pitchFamily="18" charset="0"/>
              </a:rPr>
              <a:t> </a:t>
            </a:r>
            <a:r>
              <a:rPr lang="en-US" sz="3800" dirty="0" err="1">
                <a:effectLst/>
                <a:ea typeface="Times New Roman" panose="02020603050405020304" pitchFamily="18" charset="0"/>
              </a:rPr>
              <a:t>trữ</a:t>
            </a:r>
            <a:r>
              <a:rPr lang="en-US" sz="3800" dirty="0">
                <a:effectLst/>
                <a:ea typeface="Times New Roman" panose="02020603050405020304" pitchFamily="18" charset="0"/>
              </a:rPr>
              <a:t> </a:t>
            </a:r>
            <a:r>
              <a:rPr lang="en-US" sz="3800" dirty="0" err="1">
                <a:effectLst/>
                <a:ea typeface="Times New Roman" panose="02020603050405020304" pitchFamily="18" charset="0"/>
              </a:rPr>
              <a:t>trong</a:t>
            </a:r>
            <a:r>
              <a:rPr lang="en-US" sz="3800" dirty="0">
                <a:effectLst/>
                <a:ea typeface="Times New Roman" panose="02020603050405020304" pitchFamily="18" charset="0"/>
              </a:rPr>
              <a:t> </a:t>
            </a:r>
            <a:r>
              <a:rPr lang="en-US" sz="3800" dirty="0" err="1">
                <a:effectLst/>
                <a:ea typeface="Times New Roman" panose="02020603050405020304" pitchFamily="18" charset="0"/>
              </a:rPr>
              <a:t>hồ</a:t>
            </a:r>
            <a:r>
              <a:rPr lang="en-US" sz="3800" dirty="0">
                <a:effectLst/>
                <a:ea typeface="Times New Roman" panose="02020603050405020304" pitchFamily="18" charset="0"/>
              </a:rPr>
              <a:t> </a:t>
            </a:r>
            <a:r>
              <a:rPr lang="en-US" sz="3800" dirty="0" err="1">
                <a:effectLst/>
                <a:ea typeface="Times New Roman" panose="02020603050405020304" pitchFamily="18" charset="0"/>
              </a:rPr>
              <a:t>sơ</a:t>
            </a:r>
            <a:r>
              <a:rPr lang="en-US" sz="3800" dirty="0">
                <a:effectLst/>
                <a:ea typeface="Times New Roman" panose="02020603050405020304" pitchFamily="18" charset="0"/>
              </a:rPr>
              <a:t> </a:t>
            </a:r>
            <a:r>
              <a:rPr lang="en-US" sz="3800" dirty="0" err="1">
                <a:effectLst/>
                <a:ea typeface="Times New Roman" panose="02020603050405020304" pitchFamily="18" charset="0"/>
              </a:rPr>
              <a:t>học</a:t>
            </a:r>
            <a:r>
              <a:rPr lang="en-US" sz="3800" dirty="0">
                <a:effectLst/>
                <a:ea typeface="Times New Roman" panose="02020603050405020304" pitchFamily="18" charset="0"/>
              </a:rPr>
              <a:t> </a:t>
            </a:r>
            <a:r>
              <a:rPr lang="en-US" sz="3800" dirty="0" err="1">
                <a:effectLst/>
                <a:ea typeface="Times New Roman" panose="02020603050405020304" pitchFamily="18" charset="0"/>
              </a:rPr>
              <a:t>tập</a:t>
            </a:r>
            <a:r>
              <a:rPr lang="en-US" sz="3800" dirty="0">
                <a:effectLst/>
                <a:ea typeface="Times New Roman" panose="02020603050405020304" pitchFamily="18" charset="0"/>
              </a:rPr>
              <a:t> </a:t>
            </a:r>
            <a:r>
              <a:rPr lang="en-US" sz="3800" dirty="0" err="1">
                <a:effectLst/>
                <a:ea typeface="Times New Roman" panose="02020603050405020304" pitchFamily="18" charset="0"/>
              </a:rPr>
              <a:t>gồm</a:t>
            </a:r>
            <a:r>
              <a:rPr lang="en-US" sz="3800" dirty="0">
                <a:effectLst/>
                <a:ea typeface="Times New Roman" panose="02020603050405020304" pitchFamily="18" charset="0"/>
              </a:rPr>
              <a:t>:</a:t>
            </a:r>
          </a:p>
          <a:p>
            <a:pPr indent="0" algn="just">
              <a:lnSpc>
                <a:spcPct val="90000"/>
              </a:lnSpc>
              <a:spcBef>
                <a:spcPts val="300"/>
              </a:spcBef>
              <a:spcAft>
                <a:spcPts val="300"/>
              </a:spcAft>
              <a:buNone/>
            </a:pPr>
            <a:r>
              <a:rPr lang="en-US" sz="3800" dirty="0">
                <a:effectLst/>
                <a:ea typeface="Times New Roman" panose="02020603050405020304" pitchFamily="18" charset="0"/>
              </a:rPr>
              <a:t>− </a:t>
            </a:r>
            <a:r>
              <a:rPr lang="en-US" sz="3800" dirty="0" err="1">
                <a:effectLst/>
                <a:ea typeface="Times New Roman" panose="02020603050405020304" pitchFamily="18" charset="0"/>
              </a:rPr>
              <a:t>Các</a:t>
            </a:r>
            <a:r>
              <a:rPr lang="en-US" sz="3800" dirty="0">
                <a:effectLst/>
                <a:ea typeface="Times New Roman" panose="02020603050405020304" pitchFamily="18" charset="0"/>
              </a:rPr>
              <a:t> </a:t>
            </a:r>
            <a:r>
              <a:rPr lang="en-US" sz="3800" dirty="0" err="1">
                <a:effectLst/>
                <a:ea typeface="Times New Roman" panose="02020603050405020304" pitchFamily="18" charset="0"/>
              </a:rPr>
              <a:t>bài</a:t>
            </a:r>
            <a:r>
              <a:rPr lang="en-US" sz="3800" dirty="0">
                <a:effectLst/>
                <a:ea typeface="Times New Roman" panose="02020603050405020304" pitchFamily="18" charset="0"/>
              </a:rPr>
              <a:t> </a:t>
            </a:r>
            <a:r>
              <a:rPr lang="en-US" sz="3800" dirty="0" err="1">
                <a:effectLst/>
                <a:ea typeface="Times New Roman" panose="02020603050405020304" pitchFamily="18" charset="0"/>
              </a:rPr>
              <a:t>làm</a:t>
            </a:r>
            <a:r>
              <a:rPr lang="en-US" sz="3800" dirty="0">
                <a:effectLst/>
                <a:ea typeface="Times New Roman" panose="02020603050405020304" pitchFamily="18" charset="0"/>
              </a:rPr>
              <a:t>, </a:t>
            </a:r>
            <a:r>
              <a:rPr lang="en-US" sz="3800" dirty="0" err="1">
                <a:effectLst/>
                <a:ea typeface="Times New Roman" panose="02020603050405020304" pitchFamily="18" charset="0"/>
              </a:rPr>
              <a:t>bài</a:t>
            </a:r>
            <a:r>
              <a:rPr lang="en-US" sz="3800" dirty="0">
                <a:effectLst/>
                <a:ea typeface="Times New Roman" panose="02020603050405020304" pitchFamily="18" charset="0"/>
              </a:rPr>
              <a:t> </a:t>
            </a:r>
            <a:r>
              <a:rPr lang="en-US" sz="3800" dirty="0" err="1">
                <a:effectLst/>
                <a:ea typeface="Times New Roman" panose="02020603050405020304" pitchFamily="18" charset="0"/>
              </a:rPr>
              <a:t>kiểm</a:t>
            </a:r>
            <a:r>
              <a:rPr lang="en-US" sz="3800" dirty="0">
                <a:effectLst/>
                <a:ea typeface="Times New Roman" panose="02020603050405020304" pitchFamily="18" charset="0"/>
              </a:rPr>
              <a:t> </a:t>
            </a:r>
            <a:r>
              <a:rPr lang="en-US" sz="3800" dirty="0" err="1">
                <a:effectLst/>
                <a:ea typeface="Times New Roman" panose="02020603050405020304" pitchFamily="18" charset="0"/>
              </a:rPr>
              <a:t>tra</a:t>
            </a:r>
            <a:r>
              <a:rPr lang="en-US" sz="3800" dirty="0">
                <a:effectLst/>
                <a:ea typeface="Times New Roman" panose="02020603050405020304" pitchFamily="18" charset="0"/>
              </a:rPr>
              <a:t>, </a:t>
            </a:r>
            <a:r>
              <a:rPr lang="en-US" sz="3800" dirty="0" err="1">
                <a:effectLst/>
                <a:ea typeface="Times New Roman" panose="02020603050405020304" pitchFamily="18" charset="0"/>
              </a:rPr>
              <a:t>bài</a:t>
            </a:r>
            <a:r>
              <a:rPr lang="en-US" sz="3800" dirty="0">
                <a:effectLst/>
                <a:ea typeface="Times New Roman" panose="02020603050405020304" pitchFamily="18" charset="0"/>
              </a:rPr>
              <a:t> </a:t>
            </a:r>
            <a:r>
              <a:rPr lang="en-US" sz="3800" dirty="0" err="1">
                <a:effectLst/>
                <a:ea typeface="Times New Roman" panose="02020603050405020304" pitchFamily="18" charset="0"/>
              </a:rPr>
              <a:t>báo</a:t>
            </a:r>
            <a:r>
              <a:rPr lang="en-US" sz="3800" dirty="0">
                <a:effectLst/>
                <a:ea typeface="Times New Roman" panose="02020603050405020304" pitchFamily="18" charset="0"/>
              </a:rPr>
              <a:t> </a:t>
            </a:r>
            <a:r>
              <a:rPr lang="en-US" sz="3800" dirty="0" err="1">
                <a:effectLst/>
                <a:ea typeface="Times New Roman" panose="02020603050405020304" pitchFamily="18" charset="0"/>
              </a:rPr>
              <a:t>cáo</a:t>
            </a:r>
            <a:r>
              <a:rPr lang="en-US" sz="3800" dirty="0">
                <a:effectLst/>
                <a:ea typeface="Times New Roman" panose="02020603050405020304" pitchFamily="18" charset="0"/>
              </a:rPr>
              <a:t>, </a:t>
            </a:r>
            <a:r>
              <a:rPr lang="en-US" sz="3800" dirty="0" err="1">
                <a:effectLst/>
                <a:ea typeface="Times New Roman" panose="02020603050405020304" pitchFamily="18" charset="0"/>
              </a:rPr>
              <a:t>ghi</a:t>
            </a:r>
            <a:r>
              <a:rPr lang="en-US" sz="3800" dirty="0">
                <a:effectLst/>
                <a:ea typeface="Times New Roman" panose="02020603050405020304" pitchFamily="18" charset="0"/>
              </a:rPr>
              <a:t> </a:t>
            </a:r>
            <a:r>
              <a:rPr lang="en-US" sz="3800" dirty="0" err="1">
                <a:effectLst/>
                <a:ea typeface="Times New Roman" panose="02020603050405020304" pitchFamily="18" charset="0"/>
              </a:rPr>
              <a:t>chép</a:t>
            </a:r>
            <a:r>
              <a:rPr lang="en-US" sz="3800" dirty="0">
                <a:effectLst/>
                <a:ea typeface="Times New Roman" panose="02020603050405020304" pitchFamily="18" charset="0"/>
              </a:rPr>
              <a:t> </a:t>
            </a:r>
            <a:r>
              <a:rPr lang="en-US" sz="3800" dirty="0" err="1">
                <a:effectLst/>
                <a:ea typeface="Times New Roman" panose="02020603050405020304" pitchFamily="18" charset="0"/>
              </a:rPr>
              <a:t>ngắn</a:t>
            </a:r>
            <a:r>
              <a:rPr lang="en-US" sz="3800" dirty="0">
                <a:effectLst/>
                <a:ea typeface="Times New Roman" panose="02020603050405020304" pitchFamily="18" charset="0"/>
              </a:rPr>
              <a:t>, </a:t>
            </a:r>
            <a:r>
              <a:rPr lang="en-US" sz="3800" dirty="0" err="1">
                <a:effectLst/>
                <a:ea typeface="Times New Roman" panose="02020603050405020304" pitchFamily="18" charset="0"/>
              </a:rPr>
              <a:t>phiếu</a:t>
            </a:r>
            <a:r>
              <a:rPr lang="en-US" sz="3800" dirty="0">
                <a:effectLst/>
                <a:ea typeface="Times New Roman" panose="02020603050405020304" pitchFamily="18" charset="0"/>
              </a:rPr>
              <a:t> </a:t>
            </a:r>
            <a:r>
              <a:rPr lang="en-US" sz="3800" dirty="0" err="1">
                <a:effectLst/>
                <a:ea typeface="Times New Roman" panose="02020603050405020304" pitchFamily="18" charset="0"/>
              </a:rPr>
              <a:t>học</a:t>
            </a:r>
            <a:r>
              <a:rPr lang="en-US" sz="3800" dirty="0">
                <a:effectLst/>
                <a:ea typeface="Times New Roman" panose="02020603050405020304" pitchFamily="18" charset="0"/>
              </a:rPr>
              <a:t> </a:t>
            </a:r>
            <a:r>
              <a:rPr lang="en-US" sz="3800" dirty="0" err="1">
                <a:effectLst/>
                <a:ea typeface="Times New Roman" panose="02020603050405020304" pitchFamily="18" charset="0"/>
              </a:rPr>
              <a:t>tập</a:t>
            </a:r>
            <a:r>
              <a:rPr lang="en-US" sz="3800" dirty="0">
                <a:effectLst/>
                <a:ea typeface="Times New Roman" panose="02020603050405020304" pitchFamily="18" charset="0"/>
              </a:rPr>
              <a:t>, </a:t>
            </a:r>
            <a:r>
              <a:rPr lang="en-US" sz="3800" dirty="0" err="1">
                <a:effectLst/>
                <a:ea typeface="Times New Roman" panose="02020603050405020304" pitchFamily="18" charset="0"/>
              </a:rPr>
              <a:t>sơ</a:t>
            </a:r>
            <a:r>
              <a:rPr lang="en-US" sz="3800" dirty="0">
                <a:effectLst/>
                <a:ea typeface="Times New Roman" panose="02020603050405020304" pitchFamily="18" charset="0"/>
              </a:rPr>
              <a:t> </a:t>
            </a:r>
            <a:r>
              <a:rPr lang="en-US" sz="3800" dirty="0" err="1">
                <a:effectLst/>
                <a:ea typeface="Times New Roman" panose="02020603050405020304" pitchFamily="18" charset="0"/>
              </a:rPr>
              <a:t>đồ</a:t>
            </a:r>
            <a:r>
              <a:rPr lang="en-US" sz="3800" dirty="0">
                <a:effectLst/>
                <a:ea typeface="Times New Roman" panose="02020603050405020304" pitchFamily="18" charset="0"/>
              </a:rPr>
              <a:t>, </a:t>
            </a:r>
            <a:r>
              <a:rPr lang="en-US" sz="3800" dirty="0" err="1">
                <a:effectLst/>
                <a:ea typeface="Times New Roman" panose="02020603050405020304" pitchFamily="18" charset="0"/>
              </a:rPr>
              <a:t>các</a:t>
            </a:r>
            <a:r>
              <a:rPr lang="en-US" sz="3800" dirty="0">
                <a:effectLst/>
                <a:ea typeface="Times New Roman" panose="02020603050405020304" pitchFamily="18" charset="0"/>
              </a:rPr>
              <a:t> </a:t>
            </a:r>
            <a:r>
              <a:rPr lang="en-US" sz="3800" dirty="0" err="1">
                <a:effectLst/>
                <a:ea typeface="Times New Roman" panose="02020603050405020304" pitchFamily="18" charset="0"/>
              </a:rPr>
              <a:t>sáng</a:t>
            </a:r>
            <a:r>
              <a:rPr lang="en-US" sz="3800" dirty="0">
                <a:effectLst/>
                <a:ea typeface="Times New Roman" panose="02020603050405020304" pitchFamily="18" charset="0"/>
              </a:rPr>
              <a:t> </a:t>
            </a:r>
            <a:r>
              <a:rPr lang="en-US" sz="3800" dirty="0" err="1">
                <a:effectLst/>
                <a:ea typeface="Times New Roman" panose="02020603050405020304" pitchFamily="18" charset="0"/>
              </a:rPr>
              <a:t>chế</a:t>
            </a:r>
            <a:r>
              <a:rPr lang="en-US" sz="3800" dirty="0">
                <a:effectLst/>
                <a:ea typeface="Times New Roman" panose="02020603050405020304" pitchFamily="18" charset="0"/>
              </a:rPr>
              <a:t>… </a:t>
            </a:r>
            <a:r>
              <a:rPr lang="en-US" sz="3800" dirty="0" err="1">
                <a:effectLst/>
                <a:ea typeface="Times New Roman" panose="02020603050405020304" pitchFamily="18" charset="0"/>
              </a:rPr>
              <a:t>của</a:t>
            </a:r>
            <a:r>
              <a:rPr lang="en-US" sz="3800" dirty="0">
                <a:effectLst/>
                <a:ea typeface="Times New Roman" panose="02020603050405020304" pitchFamily="18" charset="0"/>
              </a:rPr>
              <a:t> </a:t>
            </a:r>
            <a:r>
              <a:rPr lang="en-US" sz="3800" dirty="0" err="1">
                <a:effectLst/>
                <a:ea typeface="Times New Roman" panose="02020603050405020304" pitchFamily="18" charset="0"/>
              </a:rPr>
              <a:t>cá</a:t>
            </a:r>
            <a:r>
              <a:rPr lang="en-US" sz="3800" dirty="0">
                <a:effectLst/>
                <a:ea typeface="Times New Roman" panose="02020603050405020304" pitchFamily="18" charset="0"/>
              </a:rPr>
              <a:t> </a:t>
            </a:r>
            <a:r>
              <a:rPr lang="en-US" sz="3800" dirty="0" err="1">
                <a:effectLst/>
                <a:ea typeface="Times New Roman" panose="02020603050405020304" pitchFamily="18" charset="0"/>
              </a:rPr>
              <a:t>nhân</a:t>
            </a:r>
            <a:r>
              <a:rPr lang="en-US" sz="3800" dirty="0">
                <a:effectLst/>
                <a:ea typeface="Times New Roman" panose="02020603050405020304" pitchFamily="18" charset="0"/>
              </a:rPr>
              <a:t> HS.</a:t>
            </a:r>
          </a:p>
          <a:p>
            <a:pPr indent="0" algn="just">
              <a:lnSpc>
                <a:spcPct val="90000"/>
              </a:lnSpc>
              <a:spcBef>
                <a:spcPts val="300"/>
              </a:spcBef>
              <a:spcAft>
                <a:spcPts val="300"/>
              </a:spcAft>
              <a:buNone/>
            </a:pPr>
            <a:r>
              <a:rPr lang="en-US" sz="3800" dirty="0">
                <a:effectLst/>
                <a:ea typeface="Times New Roman" panose="02020603050405020304" pitchFamily="18" charset="0"/>
              </a:rPr>
              <a:t>− </a:t>
            </a:r>
            <a:r>
              <a:rPr lang="en-US" sz="3800" dirty="0" err="1">
                <a:effectLst/>
                <a:ea typeface="Times New Roman" panose="02020603050405020304" pitchFamily="18" charset="0"/>
              </a:rPr>
              <a:t>Các</a:t>
            </a:r>
            <a:r>
              <a:rPr lang="en-US" sz="3800" dirty="0">
                <a:effectLst/>
                <a:ea typeface="Times New Roman" panose="02020603050405020304" pitchFamily="18" charset="0"/>
              </a:rPr>
              <a:t> </a:t>
            </a:r>
            <a:r>
              <a:rPr lang="en-US" sz="3800" dirty="0" err="1">
                <a:effectLst/>
                <a:ea typeface="Times New Roman" panose="02020603050405020304" pitchFamily="18" charset="0"/>
              </a:rPr>
              <a:t>báo</a:t>
            </a:r>
            <a:r>
              <a:rPr lang="en-US" sz="3800" dirty="0">
                <a:effectLst/>
                <a:ea typeface="Times New Roman" panose="02020603050405020304" pitchFamily="18" charset="0"/>
              </a:rPr>
              <a:t> </a:t>
            </a:r>
            <a:r>
              <a:rPr lang="en-US" sz="3800" dirty="0" err="1">
                <a:effectLst/>
                <a:ea typeface="Times New Roman" panose="02020603050405020304" pitchFamily="18" charset="0"/>
              </a:rPr>
              <a:t>cáo</a:t>
            </a:r>
            <a:r>
              <a:rPr lang="en-US" sz="3800" dirty="0">
                <a:effectLst/>
                <a:ea typeface="Times New Roman" panose="02020603050405020304" pitchFamily="18" charset="0"/>
              </a:rPr>
              <a:t>, </a:t>
            </a:r>
            <a:r>
              <a:rPr lang="en-US" sz="3800" dirty="0" err="1">
                <a:effectLst/>
                <a:ea typeface="Times New Roman" panose="02020603050405020304" pitchFamily="18" charset="0"/>
              </a:rPr>
              <a:t>bài</a:t>
            </a:r>
            <a:r>
              <a:rPr lang="en-US" sz="3800" dirty="0">
                <a:effectLst/>
                <a:ea typeface="Times New Roman" panose="02020603050405020304" pitchFamily="18" charset="0"/>
              </a:rPr>
              <a:t> </a:t>
            </a:r>
            <a:r>
              <a:rPr lang="en-US" sz="3800" dirty="0" err="1">
                <a:effectLst/>
                <a:ea typeface="Times New Roman" panose="02020603050405020304" pitchFamily="18" charset="0"/>
              </a:rPr>
              <a:t>tập</a:t>
            </a:r>
            <a:r>
              <a:rPr lang="en-US" sz="3800" dirty="0">
                <a:effectLst/>
                <a:ea typeface="Times New Roman" panose="02020603050405020304" pitchFamily="18" charset="0"/>
              </a:rPr>
              <a:t>, </a:t>
            </a:r>
            <a:r>
              <a:rPr lang="en-US" sz="3800" dirty="0" err="1">
                <a:effectLst/>
                <a:ea typeface="Times New Roman" panose="02020603050405020304" pitchFamily="18" charset="0"/>
              </a:rPr>
              <a:t>nhận</a:t>
            </a:r>
            <a:r>
              <a:rPr lang="en-US" sz="3800" dirty="0">
                <a:effectLst/>
                <a:ea typeface="Times New Roman" panose="02020603050405020304" pitchFamily="18" charset="0"/>
              </a:rPr>
              <a:t> </a:t>
            </a:r>
            <a:r>
              <a:rPr lang="en-US" sz="3800" dirty="0" err="1">
                <a:effectLst/>
                <a:ea typeface="Times New Roman" panose="02020603050405020304" pitchFamily="18" charset="0"/>
              </a:rPr>
              <a:t>xét</a:t>
            </a:r>
            <a:r>
              <a:rPr lang="en-US" sz="3800" dirty="0">
                <a:effectLst/>
                <a:ea typeface="Times New Roman" panose="02020603050405020304" pitchFamily="18" charset="0"/>
              </a:rPr>
              <a:t>, </a:t>
            </a:r>
            <a:r>
              <a:rPr lang="en-US" sz="3800" dirty="0" err="1">
                <a:effectLst/>
                <a:ea typeface="Times New Roman" panose="02020603050405020304" pitchFamily="18" charset="0"/>
              </a:rPr>
              <a:t>bản</a:t>
            </a:r>
            <a:r>
              <a:rPr lang="en-US" sz="3800" dirty="0">
                <a:effectLst/>
                <a:ea typeface="Times New Roman" panose="02020603050405020304" pitchFamily="18" charset="0"/>
              </a:rPr>
              <a:t> </a:t>
            </a:r>
            <a:r>
              <a:rPr lang="en-US" sz="3800" dirty="0" err="1">
                <a:effectLst/>
                <a:ea typeface="Times New Roman" panose="02020603050405020304" pitchFamily="18" charset="0"/>
              </a:rPr>
              <a:t>kế</a:t>
            </a:r>
            <a:r>
              <a:rPr lang="en-US" sz="3800" dirty="0">
                <a:effectLst/>
                <a:ea typeface="Times New Roman" panose="02020603050405020304" pitchFamily="18" charset="0"/>
              </a:rPr>
              <a:t> </a:t>
            </a:r>
            <a:r>
              <a:rPr lang="en-US" sz="3800" dirty="0" err="1">
                <a:effectLst/>
                <a:ea typeface="Times New Roman" panose="02020603050405020304" pitchFamily="18" charset="0"/>
              </a:rPr>
              <a:t>hoạch</a:t>
            </a:r>
            <a:r>
              <a:rPr lang="en-US" sz="3800" dirty="0">
                <a:effectLst/>
                <a:ea typeface="Times New Roman" panose="02020603050405020304" pitchFamily="18" charset="0"/>
              </a:rPr>
              <a:t>, </a:t>
            </a:r>
            <a:r>
              <a:rPr lang="en-US" sz="3800" dirty="0" err="1">
                <a:effectLst/>
                <a:ea typeface="Times New Roman" panose="02020603050405020304" pitchFamily="18" charset="0"/>
              </a:rPr>
              <a:t>tập</a:t>
            </a:r>
            <a:r>
              <a:rPr lang="en-US" sz="3800" dirty="0">
                <a:effectLst/>
                <a:ea typeface="Times New Roman" panose="02020603050405020304" pitchFamily="18" charset="0"/>
              </a:rPr>
              <a:t> san, </a:t>
            </a:r>
            <a:r>
              <a:rPr lang="en-US" sz="3800" dirty="0" err="1">
                <a:effectLst/>
                <a:ea typeface="Times New Roman" panose="02020603050405020304" pitchFamily="18" charset="0"/>
              </a:rPr>
              <a:t>mô</a:t>
            </a:r>
            <a:r>
              <a:rPr lang="en-US" sz="3800" dirty="0">
                <a:effectLst/>
                <a:ea typeface="Times New Roman" panose="02020603050405020304" pitchFamily="18" charset="0"/>
              </a:rPr>
              <a:t> </a:t>
            </a:r>
            <a:r>
              <a:rPr lang="en-US" sz="3800" dirty="0" err="1">
                <a:effectLst/>
                <a:ea typeface="Times New Roman" panose="02020603050405020304" pitchFamily="18" charset="0"/>
              </a:rPr>
              <a:t>hình</a:t>
            </a:r>
            <a:r>
              <a:rPr lang="en-US" sz="3800" dirty="0">
                <a:effectLst/>
                <a:ea typeface="Times New Roman" panose="02020603050405020304" pitchFamily="18" charset="0"/>
              </a:rPr>
              <a:t>, </a:t>
            </a:r>
            <a:r>
              <a:rPr lang="en-US" sz="3800" dirty="0" err="1">
                <a:effectLst/>
                <a:ea typeface="Times New Roman" panose="02020603050405020304" pitchFamily="18" charset="0"/>
              </a:rPr>
              <a:t>kết</a:t>
            </a:r>
            <a:r>
              <a:rPr lang="en-US" sz="3800" dirty="0">
                <a:effectLst/>
                <a:ea typeface="Times New Roman" panose="02020603050405020304" pitchFamily="18" charset="0"/>
              </a:rPr>
              <a:t> </a:t>
            </a:r>
            <a:r>
              <a:rPr lang="en-US" sz="3800" dirty="0" err="1">
                <a:effectLst/>
                <a:ea typeface="Times New Roman" panose="02020603050405020304" pitchFamily="18" charset="0"/>
              </a:rPr>
              <a:t>quả</a:t>
            </a:r>
            <a:r>
              <a:rPr lang="en-US" sz="3800" dirty="0">
                <a:effectLst/>
                <a:ea typeface="Times New Roman" panose="02020603050405020304" pitchFamily="18" charset="0"/>
              </a:rPr>
              <a:t> </a:t>
            </a:r>
            <a:r>
              <a:rPr lang="en-US" sz="3800" dirty="0" err="1">
                <a:effectLst/>
                <a:ea typeface="Times New Roman" panose="02020603050405020304" pitchFamily="18" charset="0"/>
              </a:rPr>
              <a:t>thí</a:t>
            </a:r>
            <a:r>
              <a:rPr lang="en-US" sz="3800" dirty="0">
                <a:effectLst/>
                <a:ea typeface="Times New Roman" panose="02020603050405020304" pitchFamily="18" charset="0"/>
              </a:rPr>
              <a:t> </a:t>
            </a:r>
            <a:r>
              <a:rPr lang="en-US" sz="3800" dirty="0" err="1">
                <a:effectLst/>
                <a:ea typeface="Times New Roman" panose="02020603050405020304" pitchFamily="18" charset="0"/>
              </a:rPr>
              <a:t>nghiệm</a:t>
            </a:r>
            <a:r>
              <a:rPr lang="en-US" sz="3800" dirty="0">
                <a:effectLst/>
                <a:ea typeface="Times New Roman" panose="02020603050405020304" pitchFamily="18" charset="0"/>
              </a:rPr>
              <a:t>… </a:t>
            </a:r>
            <a:r>
              <a:rPr lang="en-US" sz="3800" dirty="0" err="1">
                <a:effectLst/>
                <a:ea typeface="Times New Roman" panose="02020603050405020304" pitchFamily="18" charset="0"/>
              </a:rPr>
              <a:t>được</a:t>
            </a:r>
            <a:r>
              <a:rPr lang="en-US" sz="3800" dirty="0">
                <a:effectLst/>
                <a:ea typeface="Times New Roman" panose="02020603050405020304" pitchFamily="18" charset="0"/>
              </a:rPr>
              <a:t> </a:t>
            </a:r>
            <a:r>
              <a:rPr lang="en-US" sz="3800" dirty="0" err="1">
                <a:effectLst/>
                <a:ea typeface="Times New Roman" panose="02020603050405020304" pitchFamily="18" charset="0"/>
              </a:rPr>
              <a:t>làm</a:t>
            </a:r>
            <a:r>
              <a:rPr lang="en-US" sz="3800" dirty="0">
                <a:effectLst/>
                <a:ea typeface="Times New Roman" panose="02020603050405020304" pitchFamily="18" charset="0"/>
              </a:rPr>
              <a:t> </a:t>
            </a:r>
            <a:r>
              <a:rPr lang="en-US" sz="3800" dirty="0" err="1">
                <a:effectLst/>
                <a:ea typeface="Times New Roman" panose="02020603050405020304" pitchFamily="18" charset="0"/>
              </a:rPr>
              <a:t>theo</a:t>
            </a:r>
            <a:r>
              <a:rPr lang="en-US" sz="3800" dirty="0">
                <a:effectLst/>
                <a:ea typeface="Times New Roman" panose="02020603050405020304" pitchFamily="18" charset="0"/>
              </a:rPr>
              <a:t> </a:t>
            </a:r>
            <a:r>
              <a:rPr lang="en-US" sz="3800" dirty="0" err="1">
                <a:effectLst/>
                <a:ea typeface="Times New Roman" panose="02020603050405020304" pitchFamily="18" charset="0"/>
              </a:rPr>
              <a:t>nhóm</a:t>
            </a:r>
            <a:r>
              <a:rPr lang="en-US" sz="3800" dirty="0">
                <a:effectLst/>
                <a:ea typeface="Times New Roman" panose="02020603050405020304" pitchFamily="18" charset="0"/>
              </a:rPr>
              <a:t>.</a:t>
            </a:r>
          </a:p>
          <a:p>
            <a:pPr indent="0" algn="just">
              <a:lnSpc>
                <a:spcPct val="90000"/>
              </a:lnSpc>
              <a:spcBef>
                <a:spcPts val="300"/>
              </a:spcBef>
              <a:spcAft>
                <a:spcPts val="300"/>
              </a:spcAft>
              <a:buNone/>
            </a:pPr>
            <a:r>
              <a:rPr lang="en-US" sz="3800" dirty="0">
                <a:effectLst/>
                <a:ea typeface="Times New Roman" panose="02020603050405020304" pitchFamily="18" charset="0"/>
              </a:rPr>
              <a:t>− </a:t>
            </a:r>
            <a:r>
              <a:rPr lang="en-US" sz="3800" dirty="0" err="1">
                <a:effectLst/>
                <a:ea typeface="Times New Roman" panose="02020603050405020304" pitchFamily="18" charset="0"/>
              </a:rPr>
              <a:t>Các</a:t>
            </a:r>
            <a:r>
              <a:rPr lang="en-US" sz="3800" dirty="0">
                <a:effectLst/>
                <a:ea typeface="Times New Roman" panose="02020603050405020304" pitchFamily="18" charset="0"/>
              </a:rPr>
              <a:t> </a:t>
            </a:r>
            <a:r>
              <a:rPr lang="en-US" sz="3800" dirty="0" err="1">
                <a:effectLst/>
                <a:ea typeface="Times New Roman" panose="02020603050405020304" pitchFamily="18" charset="0"/>
              </a:rPr>
              <a:t>hình</a:t>
            </a:r>
            <a:r>
              <a:rPr lang="en-US" sz="3800" dirty="0">
                <a:effectLst/>
                <a:ea typeface="Times New Roman" panose="02020603050405020304" pitchFamily="18" charset="0"/>
              </a:rPr>
              <a:t> </a:t>
            </a:r>
            <a:r>
              <a:rPr lang="en-US" sz="3800" dirty="0" err="1">
                <a:effectLst/>
                <a:ea typeface="Times New Roman" panose="02020603050405020304" pitchFamily="18" charset="0"/>
              </a:rPr>
              <a:t>ảnh</a:t>
            </a:r>
            <a:r>
              <a:rPr lang="en-US" sz="3800" dirty="0">
                <a:effectLst/>
                <a:ea typeface="Times New Roman" panose="02020603050405020304" pitchFamily="18" charset="0"/>
              </a:rPr>
              <a:t>, </a:t>
            </a:r>
            <a:r>
              <a:rPr lang="en-US" sz="3800" dirty="0" err="1">
                <a:effectLst/>
                <a:ea typeface="Times New Roman" panose="02020603050405020304" pitchFamily="18" charset="0"/>
              </a:rPr>
              <a:t>âm</a:t>
            </a:r>
            <a:r>
              <a:rPr lang="en-US" sz="3800" dirty="0">
                <a:effectLst/>
                <a:ea typeface="Times New Roman" panose="02020603050405020304" pitchFamily="18" charset="0"/>
              </a:rPr>
              <a:t> </a:t>
            </a:r>
            <a:r>
              <a:rPr lang="en-US" sz="3800" dirty="0" err="1">
                <a:effectLst/>
                <a:ea typeface="Times New Roman" panose="02020603050405020304" pitchFamily="18" charset="0"/>
              </a:rPr>
              <a:t>thanh</a:t>
            </a:r>
            <a:r>
              <a:rPr lang="en-US" sz="3800" dirty="0">
                <a:effectLst/>
                <a:ea typeface="Times New Roman" panose="02020603050405020304" pitchFamily="18" charset="0"/>
              </a:rPr>
              <a:t> </a:t>
            </a:r>
            <a:r>
              <a:rPr lang="en-US" sz="3800" dirty="0" err="1">
                <a:effectLst/>
                <a:ea typeface="Times New Roman" panose="02020603050405020304" pitchFamily="18" charset="0"/>
              </a:rPr>
              <a:t>như</a:t>
            </a:r>
            <a:r>
              <a:rPr lang="en-US" sz="3800" dirty="0">
                <a:effectLst/>
                <a:ea typeface="Times New Roman" panose="02020603050405020304" pitchFamily="18" charset="0"/>
              </a:rPr>
              <a:t>: </a:t>
            </a:r>
            <a:r>
              <a:rPr lang="en-US" sz="3800" dirty="0" err="1">
                <a:effectLst/>
                <a:ea typeface="Times New Roman" panose="02020603050405020304" pitchFamily="18" charset="0"/>
              </a:rPr>
              <a:t>ảnh</a:t>
            </a:r>
            <a:r>
              <a:rPr lang="en-US" sz="3800" dirty="0">
                <a:effectLst/>
                <a:ea typeface="Times New Roman" panose="02020603050405020304" pitchFamily="18" charset="0"/>
              </a:rPr>
              <a:t> </a:t>
            </a:r>
            <a:r>
              <a:rPr lang="en-US" sz="3800" dirty="0" err="1">
                <a:effectLst/>
                <a:ea typeface="Times New Roman" panose="02020603050405020304" pitchFamily="18" charset="0"/>
              </a:rPr>
              <a:t>chụp</a:t>
            </a:r>
            <a:r>
              <a:rPr lang="en-US" sz="3800" dirty="0">
                <a:effectLst/>
                <a:ea typeface="Times New Roman" panose="02020603050405020304" pitchFamily="18" charset="0"/>
              </a:rPr>
              <a:t>, </a:t>
            </a:r>
            <a:r>
              <a:rPr lang="en-US" sz="3800" dirty="0" err="1">
                <a:effectLst/>
                <a:ea typeface="Times New Roman" panose="02020603050405020304" pitchFamily="18" charset="0"/>
              </a:rPr>
              <a:t>băng</a:t>
            </a:r>
            <a:r>
              <a:rPr lang="en-US" sz="3800" dirty="0">
                <a:effectLst/>
                <a:ea typeface="Times New Roman" panose="02020603050405020304" pitchFamily="18" charset="0"/>
              </a:rPr>
              <a:t> </a:t>
            </a:r>
            <a:r>
              <a:rPr lang="en-US" sz="3800" dirty="0" err="1">
                <a:effectLst/>
                <a:ea typeface="Times New Roman" panose="02020603050405020304" pitchFamily="18" charset="0"/>
              </a:rPr>
              <a:t>ghi</a:t>
            </a:r>
            <a:r>
              <a:rPr lang="en-US" sz="3800" dirty="0">
                <a:effectLst/>
                <a:ea typeface="Times New Roman" panose="02020603050405020304" pitchFamily="18" charset="0"/>
              </a:rPr>
              <a:t> </a:t>
            </a:r>
            <a:r>
              <a:rPr lang="en-US" sz="3800" dirty="0" err="1">
                <a:effectLst/>
                <a:ea typeface="Times New Roman" panose="02020603050405020304" pitchFamily="18" charset="0"/>
              </a:rPr>
              <a:t>âm</a:t>
            </a:r>
            <a:r>
              <a:rPr lang="en-US" sz="3800" dirty="0">
                <a:effectLst/>
                <a:ea typeface="Times New Roman" panose="02020603050405020304" pitchFamily="18" charset="0"/>
              </a:rPr>
              <a:t>, </a:t>
            </a:r>
            <a:r>
              <a:rPr lang="en-US" sz="3800" dirty="0" err="1">
                <a:effectLst/>
                <a:ea typeface="Times New Roman" panose="02020603050405020304" pitchFamily="18" charset="0"/>
              </a:rPr>
              <a:t>đoạn</a:t>
            </a:r>
            <a:r>
              <a:rPr lang="en-US" sz="3800" dirty="0">
                <a:effectLst/>
                <a:ea typeface="Times New Roman" panose="02020603050405020304" pitchFamily="18" charset="0"/>
              </a:rPr>
              <a:t> video, </a:t>
            </a:r>
            <a:r>
              <a:rPr lang="en-US" sz="3800" dirty="0" err="1">
                <a:effectLst/>
                <a:ea typeface="Times New Roman" panose="02020603050405020304" pitchFamily="18" charset="0"/>
              </a:rPr>
              <a:t>tranh</a:t>
            </a:r>
            <a:r>
              <a:rPr lang="en-US" sz="3800" dirty="0">
                <a:effectLst/>
                <a:ea typeface="Times New Roman" panose="02020603050405020304" pitchFamily="18" charset="0"/>
              </a:rPr>
              <a:t> </a:t>
            </a:r>
            <a:r>
              <a:rPr lang="en-US" sz="3800" dirty="0" err="1">
                <a:effectLst/>
                <a:ea typeface="Times New Roman" panose="02020603050405020304" pitchFamily="18" charset="0"/>
              </a:rPr>
              <a:t>vẽ</a:t>
            </a:r>
            <a:r>
              <a:rPr lang="en-US" sz="3800" dirty="0">
                <a:effectLst/>
                <a:ea typeface="Times New Roman" panose="02020603050405020304" pitchFamily="18" charset="0"/>
              </a:rPr>
              <a:t>, </a:t>
            </a:r>
            <a:r>
              <a:rPr lang="en-US" sz="3800" dirty="0" err="1">
                <a:effectLst/>
                <a:ea typeface="Times New Roman" panose="02020603050405020304" pitchFamily="18" charset="0"/>
              </a:rPr>
              <a:t>chương</a:t>
            </a:r>
            <a:r>
              <a:rPr lang="en-US" sz="3800" dirty="0">
                <a:effectLst/>
                <a:ea typeface="Times New Roman" panose="02020603050405020304" pitchFamily="18" charset="0"/>
              </a:rPr>
              <a:t> </a:t>
            </a:r>
            <a:r>
              <a:rPr lang="en-US" sz="3800" dirty="0" err="1">
                <a:effectLst/>
                <a:ea typeface="Times New Roman" panose="02020603050405020304" pitchFamily="18" charset="0"/>
              </a:rPr>
              <a:t>trình</a:t>
            </a:r>
            <a:r>
              <a:rPr lang="en-US" sz="3800" dirty="0">
                <a:effectLst/>
                <a:ea typeface="Times New Roman" panose="02020603050405020304" pitchFamily="18" charset="0"/>
              </a:rPr>
              <a:t>/</a:t>
            </a:r>
            <a:r>
              <a:rPr lang="en-US" sz="3800" dirty="0" err="1">
                <a:effectLst/>
                <a:ea typeface="Times New Roman" panose="02020603050405020304" pitchFamily="18" charset="0"/>
              </a:rPr>
              <a:t>phần</a:t>
            </a:r>
            <a:r>
              <a:rPr lang="en-US" sz="3800" dirty="0">
                <a:effectLst/>
                <a:ea typeface="Times New Roman" panose="02020603050405020304" pitchFamily="18" charset="0"/>
              </a:rPr>
              <a:t> </a:t>
            </a:r>
            <a:r>
              <a:rPr lang="en-US" sz="3800" dirty="0" err="1">
                <a:effectLst/>
                <a:ea typeface="Times New Roman" panose="02020603050405020304" pitchFamily="18" charset="0"/>
              </a:rPr>
              <a:t>mềm</a:t>
            </a:r>
            <a:r>
              <a:rPr lang="en-US" sz="3800" dirty="0">
                <a:effectLst/>
                <a:ea typeface="Times New Roman" panose="02020603050405020304" pitchFamily="18" charset="0"/>
              </a:rPr>
              <a:t> </a:t>
            </a:r>
            <a:r>
              <a:rPr lang="en-US" sz="3800" dirty="0" err="1">
                <a:effectLst/>
                <a:ea typeface="Times New Roman" panose="02020603050405020304" pitchFamily="18" charset="0"/>
              </a:rPr>
              <a:t>máy</a:t>
            </a:r>
            <a:r>
              <a:rPr lang="en-US" sz="3800" dirty="0">
                <a:effectLst/>
                <a:ea typeface="Times New Roman" panose="02020603050405020304" pitchFamily="18" charset="0"/>
              </a:rPr>
              <a:t> </a:t>
            </a:r>
            <a:r>
              <a:rPr lang="en-US" sz="3800" dirty="0" err="1">
                <a:effectLst/>
                <a:ea typeface="Times New Roman" panose="02020603050405020304" pitchFamily="18" charset="0"/>
              </a:rPr>
              <a:t>tính</a:t>
            </a:r>
            <a:r>
              <a:rPr lang="en-US" sz="3800" dirty="0">
                <a:effectLst/>
                <a:ea typeface="Times New Roman" panose="02020603050405020304" pitchFamily="18" charset="0"/>
              </a:rPr>
              <a:t>…</a:t>
            </a:r>
          </a:p>
          <a:p>
            <a:pPr marL="0" indent="0" algn="just">
              <a:buNone/>
            </a:pPr>
            <a:endParaRPr lang="en-US" sz="3800" dirty="0"/>
          </a:p>
        </p:txBody>
      </p:sp>
      <p:sp>
        <p:nvSpPr>
          <p:cNvPr id="4" name="Title 3">
            <a:extLst>
              <a:ext uri="{FF2B5EF4-FFF2-40B4-BE49-F238E27FC236}">
                <a16:creationId xmlns="" xmlns:a16="http://schemas.microsoft.com/office/drawing/2014/main" id="{1DDD5958-3015-4F35-A35A-C47EBDF7403A}"/>
              </a:ext>
            </a:extLst>
          </p:cNvPr>
          <p:cNvSpPr>
            <a:spLocks noGrp="1"/>
          </p:cNvSpPr>
          <p:nvPr>
            <p:ph type="title"/>
          </p:nvPr>
        </p:nvSpPr>
        <p:spPr/>
        <p:txBody>
          <a:bodyPr>
            <a:noAutofit/>
          </a:bodyPr>
          <a:lstStyle/>
          <a:p>
            <a:r>
              <a:rPr lang="en-US" sz="3600" smtClean="0"/>
              <a:t>5. HỒ </a:t>
            </a:r>
            <a:r>
              <a:rPr lang="en-US" sz="3600" dirty="0"/>
              <a:t>SƠ HỌC TẬP</a:t>
            </a:r>
          </a:p>
        </p:txBody>
      </p:sp>
    </p:spTree>
    <p:extLst>
      <p:ext uri="{BB962C8B-B14F-4D97-AF65-F5344CB8AC3E}">
        <p14:creationId xmlns:p14="http://schemas.microsoft.com/office/powerpoint/2010/main" val="1923587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3EBB742-2C34-439A-B99A-140928343A9B}"/>
              </a:ext>
            </a:extLst>
          </p:cNvPr>
          <p:cNvSpPr txBox="1">
            <a:spLocks/>
          </p:cNvSpPr>
          <p:nvPr/>
        </p:nvSpPr>
        <p:spPr>
          <a:xfrm>
            <a:off x="62145" y="1296140"/>
            <a:ext cx="11957402" cy="565507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97180" algn="l" rtl="0">
              <a:lnSpc>
                <a:spcPct val="100000"/>
              </a:lnSpc>
              <a:spcBef>
                <a:spcPts val="525"/>
              </a:spcBef>
              <a:spcAft>
                <a:spcPts val="0"/>
              </a:spcAft>
              <a:buClr>
                <a:schemeClr val="accent2"/>
              </a:buClr>
              <a:buSzPts val="1080"/>
              <a:buFont typeface="Noto Sans Symbols"/>
              <a:buChar char="◻"/>
              <a:defRPr sz="2175" b="0" i="0" u="none" strike="noStrike" cap="none">
                <a:solidFill>
                  <a:schemeClr val="dk1"/>
                </a:solidFill>
                <a:latin typeface="Arial"/>
                <a:ea typeface="Arial"/>
                <a:cs typeface="Arial"/>
                <a:sym typeface="Arial"/>
              </a:defRPr>
            </a:lvl1pPr>
            <a:lvl2pPr marL="914400" marR="0" lvl="1" indent="-308610" algn="l" rtl="0">
              <a:lnSpc>
                <a:spcPct val="100000"/>
              </a:lnSpc>
              <a:spcBef>
                <a:spcPts val="415"/>
              </a:spcBef>
              <a:spcAft>
                <a:spcPts val="0"/>
              </a:spcAft>
              <a:buClr>
                <a:schemeClr val="accent1"/>
              </a:buClr>
              <a:buSzPts val="1260"/>
              <a:buFont typeface="Noto Sans Symbols"/>
              <a:buChar char="🞑"/>
              <a:defRPr sz="1950" b="0" i="0" u="none" strike="noStrike" cap="none">
                <a:solidFill>
                  <a:schemeClr val="dk1"/>
                </a:solidFill>
                <a:latin typeface="Arial"/>
                <a:ea typeface="Arial"/>
                <a:cs typeface="Arial"/>
                <a:sym typeface="Arial"/>
              </a:defRPr>
            </a:lvl2pPr>
            <a:lvl3pPr marL="1371600" marR="0" lvl="2" indent="-314325" algn="l" rtl="0">
              <a:lnSpc>
                <a:spcPct val="100000"/>
              </a:lnSpc>
              <a:spcBef>
                <a:spcPts val="375"/>
              </a:spcBef>
              <a:spcAft>
                <a:spcPts val="0"/>
              </a:spcAft>
              <a:buClr>
                <a:schemeClr val="accent2"/>
              </a:buClr>
              <a:buSzPts val="1350"/>
              <a:buFont typeface="Noto Sans Symbols"/>
              <a:buChar char="■"/>
              <a:defRPr sz="1725" b="0" i="0" u="none" strike="noStrike" cap="none">
                <a:solidFill>
                  <a:schemeClr val="dk1"/>
                </a:solidFill>
                <a:latin typeface="Arial"/>
                <a:ea typeface="Arial"/>
                <a:cs typeface="Arial"/>
                <a:sym typeface="Arial"/>
              </a:defRPr>
            </a:lvl3pPr>
            <a:lvl4pPr marL="1828800" marR="0" lvl="3" indent="-314325" algn="l" rtl="0">
              <a:lnSpc>
                <a:spcPct val="100000"/>
              </a:lnSpc>
              <a:spcBef>
                <a:spcPts val="300"/>
              </a:spcBef>
              <a:spcAft>
                <a:spcPts val="0"/>
              </a:spcAft>
              <a:buClr>
                <a:schemeClr val="accent3"/>
              </a:buClr>
              <a:buSzPts val="1350"/>
              <a:buFont typeface="Noto Sans Symbols"/>
              <a:buChar char="■"/>
              <a:defRPr sz="1500" b="0" i="0" u="none" strike="noStrike" cap="none">
                <a:solidFill>
                  <a:schemeClr val="dk1"/>
                </a:solidFill>
                <a:latin typeface="Arial"/>
                <a:ea typeface="Arial"/>
                <a:cs typeface="Arial"/>
                <a:sym typeface="Arial"/>
              </a:defRPr>
            </a:lvl4pPr>
            <a:lvl5pPr marL="2286000" marR="0" lvl="4" indent="-302895" algn="l" rtl="0">
              <a:lnSpc>
                <a:spcPct val="100000"/>
              </a:lnSpc>
              <a:spcBef>
                <a:spcPts val="300"/>
              </a:spcBef>
              <a:spcAft>
                <a:spcPts val="0"/>
              </a:spcAft>
              <a:buClr>
                <a:schemeClr val="accent4"/>
              </a:buClr>
              <a:buSzPts val="1170"/>
              <a:buFont typeface="Noto Sans Symbols"/>
              <a:buChar char="■"/>
              <a:defRPr sz="15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accent1"/>
              </a:buClr>
              <a:buSzPts val="1800"/>
              <a:buFont typeface="Noto Sans Symbols"/>
              <a:buChar char="▪"/>
              <a:defRPr sz="135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100000"/>
              </a:lnSpc>
              <a:spcBef>
                <a:spcPts val="360"/>
              </a:spcBef>
              <a:spcAft>
                <a:spcPts val="0"/>
              </a:spcAft>
              <a:buClr>
                <a:schemeClr val="accent2"/>
              </a:buClr>
              <a:buSzPts val="1800"/>
              <a:buFont typeface="Noto Sans Symbols"/>
              <a:buChar char="▪"/>
              <a:defRPr sz="135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100000"/>
              </a:lnSpc>
              <a:spcBef>
                <a:spcPts val="360"/>
              </a:spcBef>
              <a:spcAft>
                <a:spcPts val="0"/>
              </a:spcAft>
              <a:buClr>
                <a:schemeClr val="accent3"/>
              </a:buClr>
              <a:buSzPts val="1800"/>
              <a:buFont typeface="Noto Sans Symbols"/>
              <a:buChar char="▪"/>
              <a:defRPr sz="135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100000"/>
              </a:lnSpc>
              <a:spcBef>
                <a:spcPts val="360"/>
              </a:spcBef>
              <a:spcAft>
                <a:spcPts val="0"/>
              </a:spcAft>
              <a:buClr>
                <a:schemeClr val="accent4"/>
              </a:buClr>
              <a:buSzPts val="1800"/>
              <a:buFont typeface="Noto Sans Symbols"/>
              <a:buChar char="▪"/>
              <a:defRPr sz="1350" b="0" i="0" u="none" strike="noStrike" cap="none">
                <a:solidFill>
                  <a:schemeClr val="dk1"/>
                </a:solidFill>
                <a:latin typeface="Twentieth Century"/>
                <a:ea typeface="Twentieth Century"/>
                <a:cs typeface="Twentieth Century"/>
                <a:sym typeface="Twentieth Century"/>
              </a:defRPr>
            </a:lvl9pPr>
          </a:lstStyle>
          <a:p>
            <a:pPr marL="160020" indent="0" algn="just">
              <a:buNone/>
            </a:pPr>
            <a:r>
              <a:rPr lang="en-US" sz="4800" b="1" dirty="0" err="1" smtClean="0"/>
              <a:t>Khái</a:t>
            </a:r>
            <a:r>
              <a:rPr lang="en-US" sz="4800" b="1" dirty="0" smtClean="0"/>
              <a:t> </a:t>
            </a:r>
            <a:r>
              <a:rPr lang="en-US" sz="4800" b="1" dirty="0" err="1" smtClean="0"/>
              <a:t>niệm</a:t>
            </a:r>
            <a:r>
              <a:rPr lang="en-US" sz="4800" b="1" dirty="0" smtClean="0"/>
              <a:t>: </a:t>
            </a:r>
            <a:r>
              <a:rPr lang="en-US" sz="4800" dirty="0" err="1" smtClean="0"/>
              <a:t>Bảng</a:t>
            </a:r>
            <a:r>
              <a:rPr lang="en-US" sz="4800" dirty="0" smtClean="0"/>
              <a:t> </a:t>
            </a:r>
            <a:r>
              <a:rPr lang="en-US" sz="4800" dirty="0" err="1"/>
              <a:t>kiểm</a:t>
            </a:r>
            <a:r>
              <a:rPr lang="en-US" sz="4800" dirty="0"/>
              <a:t> </a:t>
            </a:r>
            <a:r>
              <a:rPr lang="en-US" sz="4800" dirty="0" err="1"/>
              <a:t>là</a:t>
            </a:r>
            <a:r>
              <a:rPr lang="en-US" sz="4800" dirty="0"/>
              <a:t> </a:t>
            </a:r>
            <a:r>
              <a:rPr lang="en-US" sz="4800" dirty="0" err="1"/>
              <a:t>một</a:t>
            </a:r>
            <a:r>
              <a:rPr lang="en-US" sz="4800" dirty="0"/>
              <a:t> </a:t>
            </a:r>
            <a:r>
              <a:rPr lang="en-US" sz="4800" dirty="0" err="1"/>
              <a:t>danh</a:t>
            </a:r>
            <a:r>
              <a:rPr lang="en-US" sz="4800" dirty="0"/>
              <a:t> </a:t>
            </a:r>
            <a:r>
              <a:rPr lang="en-US" sz="4800" dirty="0" err="1"/>
              <a:t>sách</a:t>
            </a:r>
            <a:r>
              <a:rPr lang="en-US" sz="4800" dirty="0"/>
              <a:t> </a:t>
            </a:r>
            <a:r>
              <a:rPr lang="en-US" sz="4800" dirty="0" err="1"/>
              <a:t>ghi</a:t>
            </a:r>
            <a:r>
              <a:rPr lang="en-US" sz="4800" dirty="0"/>
              <a:t> </a:t>
            </a:r>
            <a:r>
              <a:rPr lang="en-US" sz="4800" dirty="0" err="1"/>
              <a:t>lại</a:t>
            </a:r>
            <a:r>
              <a:rPr lang="en-US" sz="4800" dirty="0"/>
              <a:t> </a:t>
            </a:r>
            <a:r>
              <a:rPr lang="en-US" sz="4800" b="1" i="1" dirty="0" err="1">
                <a:solidFill>
                  <a:srgbClr val="FF0000"/>
                </a:solidFill>
              </a:rPr>
              <a:t>các</a:t>
            </a:r>
            <a:r>
              <a:rPr lang="en-US" sz="4800" b="1" i="1" dirty="0">
                <a:solidFill>
                  <a:srgbClr val="FF0000"/>
                </a:solidFill>
              </a:rPr>
              <a:t> </a:t>
            </a:r>
            <a:r>
              <a:rPr lang="en-US" sz="4800" b="1" i="1" dirty="0" err="1">
                <a:solidFill>
                  <a:srgbClr val="FF0000"/>
                </a:solidFill>
              </a:rPr>
              <a:t>tiêu</a:t>
            </a:r>
            <a:r>
              <a:rPr lang="en-US" sz="4800" b="1" i="1" dirty="0">
                <a:solidFill>
                  <a:srgbClr val="FF0000"/>
                </a:solidFill>
              </a:rPr>
              <a:t> </a:t>
            </a:r>
            <a:r>
              <a:rPr lang="en-US" sz="4800" b="1" i="1" dirty="0" err="1">
                <a:solidFill>
                  <a:srgbClr val="FF0000"/>
                </a:solidFill>
              </a:rPr>
              <a:t>chí</a:t>
            </a:r>
            <a:r>
              <a:rPr lang="en-US" sz="4800" b="1" i="1" dirty="0">
                <a:solidFill>
                  <a:srgbClr val="FF0000"/>
                </a:solidFill>
              </a:rPr>
              <a:t> </a:t>
            </a:r>
            <a:r>
              <a:rPr lang="en-US" sz="4800" dirty="0" smtClean="0"/>
              <a:t>(</a:t>
            </a:r>
            <a:r>
              <a:rPr lang="en-US" sz="4800" dirty="0" err="1" smtClean="0"/>
              <a:t>về</a:t>
            </a:r>
            <a:r>
              <a:rPr lang="en-US" sz="4800" dirty="0" smtClean="0"/>
              <a:t> </a:t>
            </a:r>
            <a:r>
              <a:rPr lang="en-US" sz="4800" dirty="0" err="1"/>
              <a:t>các</a:t>
            </a:r>
            <a:r>
              <a:rPr lang="en-US" sz="4800" dirty="0"/>
              <a:t> </a:t>
            </a:r>
            <a:r>
              <a:rPr lang="en-US" sz="4800" dirty="0" err="1"/>
              <a:t>hành</a:t>
            </a:r>
            <a:r>
              <a:rPr lang="en-US" sz="4800" dirty="0"/>
              <a:t> vi, </a:t>
            </a:r>
            <a:r>
              <a:rPr lang="en-US" sz="4800" dirty="0" err="1"/>
              <a:t>các</a:t>
            </a:r>
            <a:r>
              <a:rPr lang="en-US" sz="4800" dirty="0"/>
              <a:t> </a:t>
            </a:r>
            <a:r>
              <a:rPr lang="en-US" sz="4800" dirty="0" err="1"/>
              <a:t>đặc</a:t>
            </a:r>
            <a:r>
              <a:rPr lang="en-US" sz="4800" dirty="0"/>
              <a:t> </a:t>
            </a:r>
            <a:r>
              <a:rPr lang="en-US" sz="4800" dirty="0" err="1"/>
              <a:t>điểm</a:t>
            </a:r>
            <a:r>
              <a:rPr lang="en-US" sz="4800" dirty="0"/>
              <a:t>,… </a:t>
            </a:r>
            <a:r>
              <a:rPr lang="en-US" sz="4800" dirty="0" err="1"/>
              <a:t>mong</a:t>
            </a:r>
            <a:r>
              <a:rPr lang="en-US" sz="4800" dirty="0"/>
              <a:t> </a:t>
            </a:r>
            <a:r>
              <a:rPr lang="en-US" sz="4800" dirty="0" err="1"/>
              <a:t>đợi</a:t>
            </a:r>
            <a:r>
              <a:rPr lang="en-US" sz="4800" dirty="0"/>
              <a:t>) </a:t>
            </a:r>
            <a:r>
              <a:rPr lang="en-US" sz="4800" dirty="0" err="1"/>
              <a:t>có</a:t>
            </a:r>
            <a:r>
              <a:rPr lang="en-US" sz="4800" dirty="0"/>
              <a:t> </a:t>
            </a:r>
            <a:r>
              <a:rPr lang="en-US" sz="4800" dirty="0" err="1"/>
              <a:t>được</a:t>
            </a:r>
            <a:r>
              <a:rPr lang="en-US" sz="4800" dirty="0"/>
              <a:t> </a:t>
            </a:r>
            <a:r>
              <a:rPr lang="en-US" sz="4800" dirty="0" err="1"/>
              <a:t>biểu</a:t>
            </a:r>
            <a:r>
              <a:rPr lang="en-US" sz="4800" dirty="0"/>
              <a:t> </a:t>
            </a:r>
            <a:r>
              <a:rPr lang="en-US" sz="4800" dirty="0" err="1"/>
              <a:t>hiện</a:t>
            </a:r>
            <a:r>
              <a:rPr lang="en-US" sz="4800" dirty="0"/>
              <a:t> </a:t>
            </a:r>
            <a:r>
              <a:rPr lang="en-US" sz="4800" dirty="0" err="1"/>
              <a:t>hoặc</a:t>
            </a:r>
            <a:r>
              <a:rPr lang="en-US" sz="4800" dirty="0"/>
              <a:t> </a:t>
            </a:r>
            <a:r>
              <a:rPr lang="en-US" sz="4800" dirty="0" err="1"/>
              <a:t>được</a:t>
            </a:r>
            <a:r>
              <a:rPr lang="en-US" sz="4800" dirty="0"/>
              <a:t> </a:t>
            </a:r>
            <a:r>
              <a:rPr lang="en-US" sz="4800" dirty="0" err="1"/>
              <a:t>thực</a:t>
            </a:r>
            <a:r>
              <a:rPr lang="en-US" sz="4800" dirty="0"/>
              <a:t> </a:t>
            </a:r>
            <a:r>
              <a:rPr lang="en-US" sz="4800" dirty="0" err="1"/>
              <a:t>hiện</a:t>
            </a:r>
            <a:r>
              <a:rPr lang="en-US" sz="4800" dirty="0"/>
              <a:t> hay </a:t>
            </a:r>
            <a:r>
              <a:rPr lang="en-US" sz="4800" dirty="0" err="1" smtClean="0"/>
              <a:t>không</a:t>
            </a:r>
            <a:r>
              <a:rPr lang="en-US" sz="4800" dirty="0" smtClean="0"/>
              <a:t>.</a:t>
            </a:r>
            <a:endParaRPr lang="en-US" sz="4800" dirty="0"/>
          </a:p>
          <a:p>
            <a:pPr algn="just">
              <a:buFont typeface="Arial" panose="020B0604020202020204" pitchFamily="34" charset="0"/>
              <a:buChar char="•"/>
            </a:pPr>
            <a:endParaRPr lang="en-US" sz="3600" dirty="0"/>
          </a:p>
        </p:txBody>
      </p:sp>
      <p:sp>
        <p:nvSpPr>
          <p:cNvPr id="5" name="Google Shape;389;p21"/>
          <p:cNvSpPr txBox="1">
            <a:spLocks noGrp="1"/>
          </p:cNvSpPr>
          <p:nvPr>
            <p:ph type="title"/>
          </p:nvPr>
        </p:nvSpPr>
        <p:spPr>
          <a:xfrm>
            <a:off x="668421" y="222085"/>
            <a:ext cx="9233569" cy="704346"/>
          </a:xfrm>
          <a:prstGeom prst="rect">
            <a:avLst/>
          </a:prstGeom>
          <a:noFill/>
          <a:ln>
            <a:noFill/>
          </a:ln>
        </p:spPr>
        <p:txBody>
          <a:bodyPr spcFirstLastPara="1" wrap="square" lIns="68550" tIns="34275" rIns="68550" bIns="34275" anchor="ctr" anchorCtr="0">
            <a:noAutofit/>
          </a:bodyPr>
          <a:lstStyle/>
          <a:p>
            <a:pPr algn="ctr">
              <a:buSzPts val="4500"/>
            </a:pPr>
            <a:r>
              <a:rPr lang="en-US" sz="3600" smtClean="0"/>
              <a:t>6. BẢNG </a:t>
            </a:r>
            <a:r>
              <a:rPr lang="en-US" sz="3600" dirty="0" smtClean="0"/>
              <a:t>KIỂM</a:t>
            </a:r>
            <a:endParaRPr sz="3600" dirty="0"/>
          </a:p>
        </p:txBody>
      </p:sp>
    </p:spTree>
    <p:extLst>
      <p:ext uri="{BB962C8B-B14F-4D97-AF65-F5344CB8AC3E}">
        <p14:creationId xmlns:p14="http://schemas.microsoft.com/office/powerpoint/2010/main" val="1746154086"/>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0349790"/>
              </p:ext>
            </p:extLst>
          </p:nvPr>
        </p:nvGraphicFramePr>
        <p:xfrm>
          <a:off x="203200" y="791824"/>
          <a:ext cx="11785600" cy="5989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Wave 5"/>
          <p:cNvSpPr/>
          <p:nvPr/>
        </p:nvSpPr>
        <p:spPr>
          <a:xfrm>
            <a:off x="6494492" y="5690937"/>
            <a:ext cx="5405464" cy="914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srgbClr val="FFFF00"/>
              </a:solidFill>
              <a:latin typeface="Times New Roman" panose="02020603050405020304" pitchFamily="18" charset="0"/>
              <a:cs typeface="Times New Roman" panose="02020603050405020304" pitchFamily="18" charset="0"/>
            </a:endParaRPr>
          </a:p>
          <a:p>
            <a:pPr algn="ctr">
              <a:defRPr/>
            </a:pPr>
            <a:r>
              <a:rPr lang="en-US" sz="2800" b="1" dirty="0" err="1" smtClean="0">
                <a:solidFill>
                  <a:srgbClr val="FFFF00"/>
                </a:solidFill>
                <a:latin typeface="Times New Roman" panose="02020603050405020304" pitchFamily="18" charset="0"/>
                <a:cs typeface="Times New Roman" panose="02020603050405020304" pitchFamily="18" charset="0"/>
              </a:rPr>
              <a:t>Các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bước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xây</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dựng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bảng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kiểm</a:t>
            </a:r>
            <a:endParaRPr lang="en-US" sz="2800" b="1" dirty="0" smtClean="0">
              <a:solidFill>
                <a:srgbClr val="FFFF00"/>
              </a:solidFill>
              <a:latin typeface="Times New Roman" panose="02020603050405020304" pitchFamily="18" charset="0"/>
              <a:cs typeface="Times New Roman" panose="02020603050405020304" pitchFamily="18" charset="0"/>
            </a:endParaRPr>
          </a:p>
          <a:p>
            <a:pPr algn="ctr">
              <a:defRPr/>
            </a:pPr>
            <a:endParaRPr lang="en-US" b="1" dirty="0">
              <a:solidFill>
                <a:srgbClr val="FFFF00"/>
              </a:solidFill>
            </a:endParaRPr>
          </a:p>
        </p:txBody>
      </p:sp>
      <p:sp>
        <p:nvSpPr>
          <p:cNvPr id="5" name="Title 2"/>
          <p:cNvSpPr>
            <a:spLocks noGrp="1"/>
          </p:cNvSpPr>
          <p:nvPr>
            <p:ph type="title"/>
          </p:nvPr>
        </p:nvSpPr>
        <p:spPr>
          <a:xfrm>
            <a:off x="4549" y="0"/>
            <a:ext cx="10257055" cy="1032354"/>
          </a:xfrm>
        </p:spPr>
        <p:txBody>
          <a:bodyPr>
            <a:normAutofit/>
          </a:bodyPr>
          <a:lstStyle/>
          <a:p>
            <a:pPr algn="ctr"/>
            <a:r>
              <a:rPr lang="en-US" sz="4800" smtClean="0">
                <a:solidFill>
                  <a:srgbClr val="0070C0"/>
                </a:solidFill>
              </a:rPr>
              <a:t>6. BẢNG </a:t>
            </a:r>
            <a:r>
              <a:rPr lang="en-US" sz="4800" dirty="0" smtClean="0">
                <a:solidFill>
                  <a:srgbClr val="0070C0"/>
                </a:solidFill>
              </a:rPr>
              <a:t>KIỂM</a:t>
            </a:r>
            <a:endParaRPr lang="en-US" sz="4800" dirty="0">
              <a:solidFill>
                <a:srgbClr val="0070C0"/>
              </a:solidFill>
            </a:endParaRPr>
          </a:p>
        </p:txBody>
      </p:sp>
    </p:spTree>
    <p:extLst>
      <p:ext uri="{BB962C8B-B14F-4D97-AF65-F5344CB8AC3E}">
        <p14:creationId xmlns:p14="http://schemas.microsoft.com/office/powerpoint/2010/main" val="2956831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xmlns="" id="{5FC29DBC-38D3-4303-8AA8-0B67E3F01581}"/>
              </a:ext>
            </a:extLst>
          </p:cNvPr>
          <p:cNvGraphicFramePr>
            <a:graphicFrameLocks/>
          </p:cNvGraphicFramePr>
          <p:nvPr>
            <p:extLst>
              <p:ext uri="{D42A27DB-BD31-4B8C-83A1-F6EECF244321}">
                <p14:modId xmlns:p14="http://schemas.microsoft.com/office/powerpoint/2010/main" val="1264940102"/>
              </p:ext>
            </p:extLst>
          </p:nvPr>
        </p:nvGraphicFramePr>
        <p:xfrm>
          <a:off x="79899" y="1340532"/>
          <a:ext cx="11975773" cy="5745648"/>
        </p:xfrm>
        <a:graphic>
          <a:graphicData uri="http://schemas.openxmlformats.org/drawingml/2006/table">
            <a:tbl>
              <a:tblPr firstRow="1" bandRow="1"/>
              <a:tblGrid>
                <a:gridCol w="8332712">
                  <a:extLst>
                    <a:ext uri="{9D8B030D-6E8A-4147-A177-3AD203B41FA5}">
                      <a16:colId xmlns:a16="http://schemas.microsoft.com/office/drawing/2014/main" xmlns="" val="1494656768"/>
                    </a:ext>
                  </a:extLst>
                </a:gridCol>
                <a:gridCol w="1779455">
                  <a:extLst>
                    <a:ext uri="{9D8B030D-6E8A-4147-A177-3AD203B41FA5}">
                      <a16:colId xmlns:a16="http://schemas.microsoft.com/office/drawing/2014/main" xmlns="" val="3971389642"/>
                    </a:ext>
                  </a:extLst>
                </a:gridCol>
                <a:gridCol w="1863606">
                  <a:extLst>
                    <a:ext uri="{9D8B030D-6E8A-4147-A177-3AD203B41FA5}">
                      <a16:colId xmlns:a16="http://schemas.microsoft.com/office/drawing/2014/main" xmlns="" val="1906110373"/>
                    </a:ext>
                  </a:extLst>
                </a:gridCol>
              </a:tblGrid>
              <a:tr h="604668">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indent="269875" algn="just">
                        <a:lnSpc>
                          <a:spcPct val="130000"/>
                        </a:lnSpc>
                        <a:spcBef>
                          <a:spcPts val="300"/>
                        </a:spcBef>
                        <a:spcAft>
                          <a:spcPts val="300"/>
                        </a:spcAft>
                      </a:pPr>
                      <a:r>
                        <a:rPr lang="en-US" sz="2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Các</a:t>
                      </a: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tiêu</a:t>
                      </a: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2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chí</a:t>
                      </a:r>
                      <a:endPar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9CB38"/>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Có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Không</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extLst>
                  <a:ext uri="{0D108BD9-81ED-4DB2-BD59-A6C34878D82A}">
                    <a16:rowId xmlns:a16="http://schemas.microsoft.com/office/drawing/2014/main" xmlns="" val="2759231263"/>
                  </a:ext>
                </a:extLst>
              </a:tr>
              <a:tr h="604668">
                <a:tc>
                  <a:txBody>
                    <a:bodyPr/>
                    <a:lstStyle/>
                    <a:p>
                      <a:pPr marL="0" marR="0">
                        <a:lnSpc>
                          <a:spcPct val="115000"/>
                        </a:lnSpc>
                        <a:spcBef>
                          <a:spcPts val="0"/>
                        </a:spcBef>
                        <a:spcAft>
                          <a:spcPts val="800"/>
                        </a:spcAft>
                        <a:tabLst>
                          <a:tab pos="520700" algn="l"/>
                        </a:tabLst>
                      </a:pP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1.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Liệt</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kê</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đ</a:t>
                      </a:r>
                      <a:r>
                        <a:rPr lang="vi-VN"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ư</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ợc</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các</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biểu</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hiện</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của</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tình</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yêu</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th</a:t>
                      </a:r>
                      <a:r>
                        <a:rPr lang="vi-VN"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ư</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ơng</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gia</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đình</a:t>
                      </a:r>
                      <a:endPar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extLst>
                  <a:ext uri="{0D108BD9-81ED-4DB2-BD59-A6C34878D82A}">
                    <a16:rowId xmlns:a16="http://schemas.microsoft.com/office/drawing/2014/main" xmlns="" val="864961473"/>
                  </a:ext>
                </a:extLst>
              </a:tr>
              <a:tr h="604668">
                <a:tc>
                  <a:txBody>
                    <a:bodyPr/>
                    <a:lstStyle/>
                    <a:p>
                      <a:pPr marL="0" marR="0" lvl="0" indent="0" algn="l" defTabSz="914400" rtl="0" eaLnBrk="1" fontAlgn="auto" latinLnBrk="0" hangingPunct="1">
                        <a:lnSpc>
                          <a:spcPct val="115000"/>
                        </a:lnSpc>
                        <a:spcBef>
                          <a:spcPts val="0"/>
                        </a:spcBef>
                        <a:spcAft>
                          <a:spcPts val="800"/>
                        </a:spcAft>
                        <a:buClrTx/>
                        <a:buSzTx/>
                        <a:buFontTx/>
                        <a:buNone/>
                        <a:tabLst>
                          <a:tab pos="520700" algn="l"/>
                        </a:tabLst>
                        <a:defRPr/>
                      </a:pP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extLst>
                  <a:ext uri="{0D108BD9-81ED-4DB2-BD59-A6C34878D82A}">
                    <a16:rowId xmlns:a16="http://schemas.microsoft.com/office/drawing/2014/main" xmlns="" val="446250741"/>
                  </a:ext>
                </a:extLst>
              </a:tr>
              <a:tr h="604668">
                <a:tc>
                  <a:txBody>
                    <a:bodyPr/>
                    <a:lstStyle/>
                    <a:p>
                      <a:pPr marL="0" marR="0">
                        <a:lnSpc>
                          <a:spcPct val="115000"/>
                        </a:lnSpc>
                        <a:spcBef>
                          <a:spcPts val="0"/>
                        </a:spcBef>
                        <a:spcAft>
                          <a:spcPts val="800"/>
                        </a:spcAft>
                        <a:tabLst>
                          <a:tab pos="520700" algn="l"/>
                        </a:tabLst>
                      </a:pP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9CB3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extLst>
                  <a:ext uri="{0D108BD9-81ED-4DB2-BD59-A6C34878D82A}">
                    <a16:rowId xmlns:a16="http://schemas.microsoft.com/office/drawing/2014/main" xmlns="" val="620929364"/>
                  </a:ext>
                </a:extLst>
              </a:tr>
              <a:tr h="604668">
                <a:tc>
                  <a:txBody>
                    <a:bodyPr/>
                    <a:lstStyle/>
                    <a:p>
                      <a:pPr marL="0" marR="0" lvl="0" indent="0" algn="l" defTabSz="914400" rtl="0" eaLnBrk="1" fontAlgn="auto" latinLnBrk="0" hangingPunct="1">
                        <a:lnSpc>
                          <a:spcPct val="115000"/>
                        </a:lnSpc>
                        <a:spcBef>
                          <a:spcPts val="0"/>
                        </a:spcBef>
                        <a:spcAft>
                          <a:spcPts val="800"/>
                        </a:spcAft>
                        <a:buClrTx/>
                        <a:buSzTx/>
                        <a:buFontTx/>
                        <a:buNone/>
                        <a:tabLst>
                          <a:tab pos="520700" algn="l"/>
                        </a:tabLst>
                        <a:defRPr/>
                      </a:pP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2.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Nói</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lời</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yêu</a:t>
                      </a: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th</a:t>
                      </a:r>
                      <a:r>
                        <a:rPr lang="vi-VN"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ư</a:t>
                      </a:r>
                      <a:r>
                        <a:rPr lang="en-US" sz="24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ơng</a:t>
                      </a:r>
                      <a:endPar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extLst>
                  <a:ext uri="{0D108BD9-81ED-4DB2-BD59-A6C34878D82A}">
                    <a16:rowId xmlns:a16="http://schemas.microsoft.com/office/drawing/2014/main" xmlns="" val="171658372"/>
                  </a:ext>
                </a:extLst>
              </a:tr>
              <a:tr h="604668">
                <a:tc>
                  <a:txBody>
                    <a:bodyPr/>
                    <a:lstStyle/>
                    <a:p>
                      <a:pPr marL="0" marR="0">
                        <a:lnSpc>
                          <a:spcPct val="115000"/>
                        </a:lnSpc>
                        <a:spcBef>
                          <a:spcPts val="0"/>
                        </a:spcBef>
                        <a:spcAft>
                          <a:spcPts val="800"/>
                        </a:spcAft>
                        <a:tabLst>
                          <a:tab pos="520700" algn="l"/>
                        </a:tabLst>
                      </a:pPr>
                      <a:r>
                        <a:rPr lang="en-US" sz="24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extLst>
                  <a:ext uri="{0D108BD9-81ED-4DB2-BD59-A6C34878D82A}">
                    <a16:rowId xmlns:a16="http://schemas.microsoft.com/office/drawing/2014/main" xmlns="" val="3320124738"/>
                  </a:ext>
                </a:extLst>
              </a:tr>
              <a:tr h="60466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extLst>
                  <a:ext uri="{0D108BD9-81ED-4DB2-BD59-A6C34878D82A}">
                    <a16:rowId xmlns:a16="http://schemas.microsoft.com/office/drawing/2014/main" xmlns="" val="414921953"/>
                  </a:ext>
                </a:extLst>
              </a:tr>
              <a:tr h="60466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marL="0" marR="0" lvl="0" indent="269875" algn="just" defTabSz="914400" rtl="0" eaLnBrk="1" fontAlgn="auto" latinLnBrk="0" hangingPunct="1">
                        <a:lnSpc>
                          <a:spcPct val="130000"/>
                        </a:lnSpc>
                        <a:spcBef>
                          <a:spcPts val="300"/>
                        </a:spcBef>
                        <a:spcAft>
                          <a:spcPts val="300"/>
                        </a:spcAft>
                        <a:buClr>
                          <a:srgbClr val="000000"/>
                        </a:buClr>
                        <a:buSzTx/>
                        <a:buFont typeface="Arial"/>
                        <a:buNone/>
                        <a:tabLst/>
                        <a:defRPr/>
                      </a:pPr>
                      <a:r>
                        <a:rPr lang="en-US" sz="20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3. </a:t>
                      </a:r>
                      <a:r>
                        <a:rPr lang="en-US" sz="20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Giúp</a:t>
                      </a:r>
                      <a:r>
                        <a:rPr lang="en-US" sz="20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0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bố</a:t>
                      </a:r>
                      <a:r>
                        <a:rPr lang="en-US" sz="20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0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mẹ</a:t>
                      </a:r>
                      <a:r>
                        <a:rPr lang="en-US" sz="20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0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làm</a:t>
                      </a:r>
                      <a:r>
                        <a:rPr lang="en-US" sz="20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0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việc</a:t>
                      </a:r>
                      <a:r>
                        <a:rPr lang="en-US" sz="2000" dirty="0">
                          <a:solidFill>
                            <a:schemeClr val="tx1"/>
                          </a:solidFill>
                          <a:effectLst/>
                          <a:latin typeface="Calibri" panose="020F0502020204030204" pitchFamily="34" charset="0"/>
                          <a:ea typeface="DengXian" panose="02010600030101010101" pitchFamily="2" charset="-122"/>
                          <a:cs typeface="Calibri" panose="020F0502020204030204" pitchFamily="34" charset="0"/>
                        </a:rPr>
                        <a:t> </a:t>
                      </a:r>
                      <a:r>
                        <a:rPr lang="en-US" sz="2000" dirty="0" err="1">
                          <a:solidFill>
                            <a:schemeClr val="tx1"/>
                          </a:solidFill>
                          <a:effectLst/>
                          <a:latin typeface="Calibri" panose="020F0502020204030204" pitchFamily="34" charset="0"/>
                          <a:ea typeface="DengXian" panose="02010600030101010101" pitchFamily="2" charset="-122"/>
                          <a:cs typeface="Calibri" panose="020F0502020204030204" pitchFamily="34" charset="0"/>
                        </a:rPr>
                        <a:t>nhà</a:t>
                      </a:r>
                      <a:endParaRPr lang="en-US" sz="2000" dirty="0">
                        <a:solidFill>
                          <a:schemeClr val="tx1"/>
                        </a:solidFill>
                        <a:effectLst/>
                        <a:latin typeface="Calibri" panose="020F0502020204030204" pitchFamily="34" charset="0"/>
                        <a:ea typeface="DengXian" panose="02010600030101010101" pitchFamily="2" charset="-122"/>
                        <a:cs typeface="Calibri" panose="020F0502020204030204" pitchFamily="34" charset="0"/>
                      </a:endParaRPr>
                    </a:p>
                    <a:p>
                      <a:pPr indent="269875" algn="just">
                        <a:lnSpc>
                          <a:spcPct val="130000"/>
                        </a:lnSpc>
                        <a:spcBef>
                          <a:spcPts val="300"/>
                        </a:spcBef>
                        <a:spcAft>
                          <a:spcPts val="300"/>
                        </a:spcAft>
                      </a:pPr>
                      <a:endPar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extLst>
                  <a:ext uri="{0D108BD9-81ED-4DB2-BD59-A6C34878D82A}">
                    <a16:rowId xmlns:a16="http://schemas.microsoft.com/office/drawing/2014/main" xmlns="" val="3106386784"/>
                  </a:ext>
                </a:extLst>
              </a:tr>
              <a:tr h="60466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indent="269875" algn="just">
                        <a:lnSpc>
                          <a:spcPct val="130000"/>
                        </a:lnSpc>
                        <a:spcBef>
                          <a:spcPts val="300"/>
                        </a:spcBef>
                        <a:spcAft>
                          <a:spcPts val="300"/>
                        </a:spcAft>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extLst>
                  <a:ext uri="{0D108BD9-81ED-4DB2-BD59-A6C34878D82A}">
                    <a16:rowId xmlns:a16="http://schemas.microsoft.com/office/drawing/2014/main" xmlns="" val="449915303"/>
                  </a:ext>
                </a:extLst>
              </a:tr>
            </a:tbl>
          </a:graphicData>
        </a:graphic>
      </p:graphicFrame>
      <p:sp>
        <p:nvSpPr>
          <p:cNvPr id="5" name="Google Shape;389;p21"/>
          <p:cNvSpPr txBox="1">
            <a:spLocks noGrp="1"/>
          </p:cNvSpPr>
          <p:nvPr>
            <p:ph type="title"/>
          </p:nvPr>
        </p:nvSpPr>
        <p:spPr>
          <a:xfrm>
            <a:off x="127000" y="5517"/>
            <a:ext cx="10011299" cy="1032354"/>
          </a:xfrm>
          <a:prstGeom prst="rect">
            <a:avLst/>
          </a:prstGeom>
          <a:noFill/>
          <a:ln>
            <a:noFill/>
          </a:ln>
        </p:spPr>
        <p:txBody>
          <a:bodyPr spcFirstLastPara="1" wrap="square" lIns="68550" tIns="34275" rIns="68550" bIns="34275" anchor="ctr" anchorCtr="0">
            <a:noAutofit/>
          </a:bodyPr>
          <a:lstStyle/>
          <a:p>
            <a:pPr algn="ctr">
              <a:buSzPts val="4500"/>
            </a:pPr>
            <a:r>
              <a:rPr lang="en-US" sz="3600" dirty="0"/>
              <a:t>XÂY DỰNG BẢNG KIỂM</a:t>
            </a:r>
            <a:endParaRPr sz="3600" dirty="0"/>
          </a:p>
        </p:txBody>
      </p:sp>
    </p:spTree>
    <p:extLst>
      <p:ext uri="{BB962C8B-B14F-4D97-AF65-F5344CB8AC3E}">
        <p14:creationId xmlns:p14="http://schemas.microsoft.com/office/powerpoint/2010/main" val="4055555550"/>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21"/>
          <p:cNvSpPr txBox="1">
            <a:spLocks noGrp="1"/>
          </p:cNvSpPr>
          <p:nvPr>
            <p:ph type="title"/>
          </p:nvPr>
        </p:nvSpPr>
        <p:spPr>
          <a:xfrm>
            <a:off x="26111" y="222085"/>
            <a:ext cx="10210089" cy="824662"/>
          </a:xfrm>
          <a:prstGeom prst="rect">
            <a:avLst/>
          </a:prstGeom>
          <a:noFill/>
          <a:ln>
            <a:noFill/>
          </a:ln>
        </p:spPr>
        <p:txBody>
          <a:bodyPr spcFirstLastPara="1" wrap="square" lIns="68550" tIns="34275" rIns="68550" bIns="34275" anchor="ctr" anchorCtr="0">
            <a:noAutofit/>
          </a:bodyPr>
          <a:lstStyle/>
          <a:p>
            <a:pPr>
              <a:buSzPts val="4500"/>
            </a:pPr>
            <a:r>
              <a:rPr lang="en-US" sz="3600" smtClean="0"/>
              <a:t>7. BẢNG </a:t>
            </a:r>
            <a:r>
              <a:rPr lang="en-US" sz="3600" dirty="0"/>
              <a:t>ĐÁNH GIÁ THEO TIÊU CHÍ (RUBRIC)</a:t>
            </a:r>
            <a:endParaRPr sz="3600" dirty="0"/>
          </a:p>
        </p:txBody>
      </p:sp>
      <p:sp>
        <p:nvSpPr>
          <p:cNvPr id="2" name="Rectangle 1">
            <a:extLst>
              <a:ext uri="{FF2B5EF4-FFF2-40B4-BE49-F238E27FC236}">
                <a16:creationId xmlns="" xmlns:a16="http://schemas.microsoft.com/office/drawing/2014/main" id="{A60FA4DC-F46E-42F1-B06B-8159CDBF94F9}"/>
              </a:ext>
            </a:extLst>
          </p:cNvPr>
          <p:cNvSpPr/>
          <p:nvPr/>
        </p:nvSpPr>
        <p:spPr>
          <a:xfrm>
            <a:off x="409074" y="1266889"/>
            <a:ext cx="11093115" cy="3785652"/>
          </a:xfrm>
          <a:prstGeom prst="rect">
            <a:avLst/>
          </a:prstGeom>
        </p:spPr>
        <p:txBody>
          <a:bodyPr wrap="square">
            <a:spAutoFit/>
          </a:bodyPr>
          <a:lstStyle/>
          <a:p>
            <a:pPr algn="just"/>
            <a:r>
              <a:rPr lang="en-US" sz="4800" dirty="0" err="1" smtClean="0">
                <a:solidFill>
                  <a:srgbClr val="0070C0"/>
                </a:solidFill>
                <a:latin typeface="Arial" panose="020B0604020202020204" pitchFamily="34" charset="0"/>
                <a:cs typeface="Arial" panose="020B0604020202020204" pitchFamily="34" charset="0"/>
              </a:rPr>
              <a:t>Khái</a:t>
            </a:r>
            <a:r>
              <a:rPr lang="en-US" sz="4800" dirty="0" smtClean="0">
                <a:solidFill>
                  <a:srgbClr val="0070C0"/>
                </a:solidFill>
                <a:latin typeface="Arial" panose="020B0604020202020204" pitchFamily="34" charset="0"/>
                <a:cs typeface="Arial" panose="020B0604020202020204" pitchFamily="34" charset="0"/>
              </a:rPr>
              <a:t> </a:t>
            </a:r>
            <a:r>
              <a:rPr lang="en-US" sz="4800" dirty="0" err="1" smtClean="0">
                <a:solidFill>
                  <a:srgbClr val="0070C0"/>
                </a:solidFill>
                <a:latin typeface="Arial" panose="020B0604020202020204" pitchFamily="34" charset="0"/>
                <a:cs typeface="Arial" panose="020B0604020202020204" pitchFamily="34" charset="0"/>
              </a:rPr>
              <a:t>niệm</a:t>
            </a:r>
            <a:r>
              <a:rPr lang="en-US" sz="4800" dirty="0" smtClean="0">
                <a:solidFill>
                  <a:srgbClr val="0070C0"/>
                </a:solidFill>
                <a:latin typeface="Arial" panose="020B0604020202020204" pitchFamily="34" charset="0"/>
                <a:cs typeface="Arial" panose="020B0604020202020204" pitchFamily="34" charset="0"/>
              </a:rPr>
              <a:t>: </a:t>
            </a:r>
            <a:r>
              <a:rPr lang="vi-VN" sz="4800" dirty="0" smtClean="0">
                <a:latin typeface="Arial" panose="020B0604020202020204" pitchFamily="34" charset="0"/>
                <a:cs typeface="Arial" panose="020B0604020202020204" pitchFamily="34" charset="0"/>
              </a:rPr>
              <a:t>Rubric </a:t>
            </a:r>
            <a:r>
              <a:rPr lang="vi-VN" sz="4800" dirty="0">
                <a:latin typeface="Arial" panose="020B0604020202020204" pitchFamily="34" charset="0"/>
                <a:cs typeface="Arial" panose="020B0604020202020204" pitchFamily="34" charset="0"/>
              </a:rPr>
              <a:t>là một bản </a:t>
            </a:r>
            <a:r>
              <a:rPr lang="vi-VN" sz="4800" dirty="0">
                <a:solidFill>
                  <a:srgbClr val="FF0000"/>
                </a:solidFill>
                <a:latin typeface="Arial" panose="020B0604020202020204" pitchFamily="34" charset="0"/>
                <a:cs typeface="Arial" panose="020B0604020202020204" pitchFamily="34" charset="0"/>
              </a:rPr>
              <a:t>mô tả </a:t>
            </a:r>
            <a:r>
              <a:rPr lang="vi-VN" sz="4800" dirty="0">
                <a:latin typeface="Arial" panose="020B0604020202020204" pitchFamily="34" charset="0"/>
                <a:cs typeface="Arial" panose="020B0604020202020204" pitchFamily="34" charset="0"/>
              </a:rPr>
              <a:t>cụ thể các </a:t>
            </a:r>
            <a:r>
              <a:rPr lang="vi-VN" sz="4800" dirty="0">
                <a:solidFill>
                  <a:srgbClr val="FF0000"/>
                </a:solidFill>
                <a:latin typeface="Arial" panose="020B0604020202020204" pitchFamily="34" charset="0"/>
                <a:cs typeface="Arial" panose="020B0604020202020204" pitchFamily="34" charset="0"/>
              </a:rPr>
              <a:t>tiêu chí </a:t>
            </a:r>
            <a:r>
              <a:rPr lang="vi-VN" sz="4800" dirty="0">
                <a:latin typeface="Arial" panose="020B0604020202020204" pitchFamily="34" charset="0"/>
                <a:cs typeface="Arial" panose="020B0604020202020204" pitchFamily="34" charset="0"/>
              </a:rPr>
              <a:t>đánh giá và các</a:t>
            </a:r>
            <a:r>
              <a:rPr lang="en-US" sz="4800" dirty="0">
                <a:latin typeface="Arial" panose="020B0604020202020204" pitchFamily="34" charset="0"/>
                <a:cs typeface="Arial" panose="020B0604020202020204" pitchFamily="34" charset="0"/>
              </a:rPr>
              <a:t> </a:t>
            </a:r>
            <a:r>
              <a:rPr lang="vi-VN" sz="4800" dirty="0">
                <a:solidFill>
                  <a:srgbClr val="FF0000"/>
                </a:solidFill>
                <a:latin typeface="Arial" panose="020B0604020202020204" pitchFamily="34" charset="0"/>
                <a:cs typeface="Arial" panose="020B0604020202020204" pitchFamily="34" charset="0"/>
              </a:rPr>
              <a:t>mức độ đạt được</a:t>
            </a:r>
            <a:r>
              <a:rPr lang="en-US" sz="4800" dirty="0">
                <a:solidFill>
                  <a:srgbClr val="FF0000"/>
                </a:solidFill>
                <a:latin typeface="Arial" panose="020B0604020202020204" pitchFamily="34" charset="0"/>
                <a:cs typeface="Arial" panose="020B0604020202020204" pitchFamily="34" charset="0"/>
              </a:rPr>
              <a:t> </a:t>
            </a:r>
            <a:r>
              <a:rPr lang="vi-VN" sz="4800" dirty="0">
                <a:latin typeface="Arial" panose="020B0604020202020204" pitchFamily="34" charset="0"/>
                <a:cs typeface="Arial" panose="020B0604020202020204" pitchFamily="34" charset="0"/>
              </a:rPr>
              <a:t>của từng tiêu chí đó về </a:t>
            </a:r>
            <a:r>
              <a:rPr lang="vi-VN" sz="4800" dirty="0">
                <a:solidFill>
                  <a:srgbClr val="FF0000"/>
                </a:solidFill>
                <a:latin typeface="Arial" panose="020B0604020202020204" pitchFamily="34" charset="0"/>
                <a:cs typeface="Arial" panose="020B0604020202020204" pitchFamily="34" charset="0"/>
              </a:rPr>
              <a:t>quá trình </a:t>
            </a:r>
            <a:r>
              <a:rPr lang="vi-VN" sz="4800" dirty="0">
                <a:latin typeface="Arial" panose="020B0604020202020204" pitchFamily="34" charset="0"/>
                <a:cs typeface="Arial" panose="020B0604020202020204" pitchFamily="34" charset="0"/>
              </a:rPr>
              <a:t>hoạt động</a:t>
            </a:r>
            <a:r>
              <a:rPr lang="en-US" sz="4800" dirty="0">
                <a:latin typeface="Arial" panose="020B0604020202020204" pitchFamily="34" charset="0"/>
                <a:cs typeface="Arial" panose="020B0604020202020204" pitchFamily="34" charset="0"/>
              </a:rPr>
              <a:t> </a:t>
            </a:r>
            <a:r>
              <a:rPr lang="vi-VN" sz="4800" dirty="0">
                <a:latin typeface="Arial" panose="020B0604020202020204" pitchFamily="34" charset="0"/>
                <a:cs typeface="Arial" panose="020B0604020202020204" pitchFamily="34" charset="0"/>
              </a:rPr>
              <a:t>hoặc </a:t>
            </a:r>
            <a:r>
              <a:rPr lang="vi-VN" sz="4800" dirty="0">
                <a:solidFill>
                  <a:srgbClr val="FF0000"/>
                </a:solidFill>
                <a:latin typeface="Arial" panose="020B0604020202020204" pitchFamily="34" charset="0"/>
                <a:cs typeface="Arial" panose="020B0604020202020204" pitchFamily="34" charset="0"/>
              </a:rPr>
              <a:t>sản phẩm </a:t>
            </a:r>
            <a:r>
              <a:rPr lang="vi-VN" sz="4800" dirty="0">
                <a:latin typeface="Arial" panose="020B0604020202020204" pitchFamily="34" charset="0"/>
                <a:cs typeface="Arial" panose="020B0604020202020204" pitchFamily="34" charset="0"/>
              </a:rPr>
              <a:t>học tập của học sinh. </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845824"/>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5" name="Content Placeholder 2">
            <a:extLst>
              <a:ext uri="{FF2B5EF4-FFF2-40B4-BE49-F238E27FC236}">
                <a16:creationId xmlns="" xmlns:a16="http://schemas.microsoft.com/office/drawing/2014/main" id="{F12C4929-A654-4972-936A-EB2FD5B166B0}"/>
              </a:ext>
            </a:extLst>
          </p:cNvPr>
          <p:cNvSpPr txBox="1">
            <a:spLocks/>
          </p:cNvSpPr>
          <p:nvPr/>
        </p:nvSpPr>
        <p:spPr>
          <a:xfrm>
            <a:off x="445167" y="1479885"/>
            <a:ext cx="11655097" cy="5378116"/>
          </a:xfrm>
          <a:prstGeom prst="rect">
            <a:avLst/>
          </a:prstGeom>
        </p:spPr>
        <p:txBody>
          <a:bodyPr vert="horz" lIns="0" tIns="45720" rIns="0" bIns="45720" rtlCol="0" anchor="ctr">
            <a:noAutofit/>
          </a:bodyPr>
          <a:lstStyle>
            <a:lvl1pPr marL="91440" indent="-91440" algn="just"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rgbClr val="002060"/>
                </a:solidFill>
                <a:latin typeface="Arial" panose="020B0604020202020204" pitchFamily="34" charset="0"/>
                <a:ea typeface="+mn-ea"/>
                <a:cs typeface="Arial" panose="020B0604020202020204" pitchFamily="34" charset="0"/>
              </a:defRPr>
            </a:lvl1pPr>
            <a:lvl2pPr marL="384048" indent="-182880" algn="just" defTabSz="914400" rtl="0" eaLnBrk="1" latinLnBrk="0" hangingPunct="1">
              <a:lnSpc>
                <a:spcPct val="100000"/>
              </a:lnSpc>
              <a:spcBef>
                <a:spcPts val="200"/>
              </a:spcBef>
              <a:spcAft>
                <a:spcPts val="400"/>
              </a:spcAft>
              <a:buClr>
                <a:schemeClr val="accent1"/>
              </a:buClr>
              <a:buFont typeface="Calibri" pitchFamily="34" charset="0"/>
              <a:buChar char="◦"/>
              <a:defRPr sz="2000" kern="1200">
                <a:solidFill>
                  <a:srgbClr val="002060"/>
                </a:solidFill>
                <a:latin typeface="Arial" panose="020B0604020202020204" pitchFamily="34" charset="0"/>
                <a:ea typeface="+mn-ea"/>
                <a:cs typeface="Arial" panose="020B0604020202020204" pitchFamily="34" charset="0"/>
              </a:defRPr>
            </a:lvl2pPr>
            <a:lvl3pPr marL="566928" indent="-182880" algn="just" defTabSz="914400" rtl="0" eaLnBrk="1" latinLnBrk="0" hangingPunct="1">
              <a:lnSpc>
                <a:spcPct val="100000"/>
              </a:lnSpc>
              <a:spcBef>
                <a:spcPts val="200"/>
              </a:spcBef>
              <a:spcAft>
                <a:spcPts val="400"/>
              </a:spcAft>
              <a:buClr>
                <a:schemeClr val="accent1"/>
              </a:buClr>
              <a:buFont typeface="Calibri" pitchFamily="34" charset="0"/>
              <a:buChar char="◦"/>
              <a:defRPr sz="2000" kern="1200">
                <a:solidFill>
                  <a:srgbClr val="002060"/>
                </a:solidFill>
                <a:latin typeface="Arial" panose="020B0604020202020204" pitchFamily="34" charset="0"/>
                <a:ea typeface="+mn-ea"/>
                <a:cs typeface="Arial" panose="020B0604020202020204" pitchFamily="34" charset="0"/>
              </a:defRPr>
            </a:lvl3pPr>
            <a:lvl4pPr marL="749808" indent="-182880" algn="just" defTabSz="914400" rtl="0" eaLnBrk="1" latinLnBrk="0" hangingPunct="1">
              <a:lnSpc>
                <a:spcPct val="100000"/>
              </a:lnSpc>
              <a:spcBef>
                <a:spcPts val="200"/>
              </a:spcBef>
              <a:spcAft>
                <a:spcPts val="400"/>
              </a:spcAft>
              <a:buClr>
                <a:schemeClr val="accent1"/>
              </a:buClr>
              <a:buFont typeface="Calibri" pitchFamily="34" charset="0"/>
              <a:buChar char="◦"/>
              <a:defRPr sz="2000" kern="1200">
                <a:solidFill>
                  <a:srgbClr val="002060"/>
                </a:solidFill>
                <a:latin typeface="Arial" panose="020B0604020202020204" pitchFamily="34" charset="0"/>
                <a:ea typeface="+mn-ea"/>
                <a:cs typeface="Arial" panose="020B0604020202020204" pitchFamily="34" charset="0"/>
              </a:defRPr>
            </a:lvl4pPr>
            <a:lvl5pPr marL="932688" indent="-182880" algn="just" defTabSz="914400" rtl="0" eaLnBrk="1" latinLnBrk="0" hangingPunct="1">
              <a:lnSpc>
                <a:spcPct val="100000"/>
              </a:lnSpc>
              <a:spcBef>
                <a:spcPts val="200"/>
              </a:spcBef>
              <a:spcAft>
                <a:spcPts val="400"/>
              </a:spcAft>
              <a:buClr>
                <a:schemeClr val="accent1"/>
              </a:buClr>
              <a:buFont typeface="Calibri" pitchFamily="34" charset="0"/>
              <a:buChar char="◦"/>
              <a:defRPr sz="2000" kern="1200">
                <a:solidFill>
                  <a:srgbClr val="002060"/>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just" defTabSz="914400" rtl="0" eaLnBrk="1" fontAlgn="auto" latinLnBrk="0" hangingPunct="1">
              <a:lnSpc>
                <a:spcPct val="100000"/>
              </a:lnSpc>
              <a:spcBef>
                <a:spcPts val="0"/>
              </a:spcBef>
              <a:spcAft>
                <a:spcPts val="200"/>
              </a:spcAft>
              <a:buClr>
                <a:srgbClr val="99CB38"/>
              </a:buClr>
              <a:buSzPct val="100000"/>
              <a:buFont typeface="Calibri" panose="020F0502020204030204" pitchFamily="34" charset="0"/>
              <a:buChar char=" "/>
              <a:tabLst/>
              <a:defRPr/>
            </a:pPr>
            <a:r>
              <a:rPr kumimoji="0" lang="en-US" sz="3600" b="1" i="0" u="none" strike="noStrike" kern="1200" cap="none" spc="0" normalizeH="0" baseline="0" noProof="0" dirty="0" err="1" smtClean="0">
                <a:ln>
                  <a:noFill/>
                </a:ln>
                <a:solidFill>
                  <a:srgbClr val="002060"/>
                </a:solidFill>
                <a:effectLst/>
                <a:uLnTx/>
                <a:uFillTx/>
              </a:rPr>
              <a:t>Các</a:t>
            </a:r>
            <a:r>
              <a:rPr kumimoji="0" lang="en-US" sz="3600" b="1" i="0" u="none" strike="noStrike" kern="1200" cap="none" spc="0" normalizeH="0" baseline="0" noProof="0" dirty="0" smtClean="0">
                <a:ln>
                  <a:noFill/>
                </a:ln>
                <a:solidFill>
                  <a:srgbClr val="002060"/>
                </a:solidFill>
                <a:effectLst/>
                <a:uLnTx/>
                <a:uFillTx/>
              </a:rPr>
              <a:t> </a:t>
            </a:r>
            <a:r>
              <a:rPr kumimoji="0" lang="en-US" sz="3600" b="1" i="0" u="none" strike="noStrike" kern="1200" cap="none" spc="0" normalizeH="0" baseline="0" noProof="0" dirty="0" err="1">
                <a:ln>
                  <a:noFill/>
                </a:ln>
                <a:solidFill>
                  <a:srgbClr val="002060"/>
                </a:solidFill>
                <a:effectLst/>
                <a:uLnTx/>
                <a:uFillTx/>
              </a:rPr>
              <a:t>bước</a:t>
            </a:r>
            <a:r>
              <a:rPr kumimoji="0" lang="en-US" sz="3600" b="1" i="0" u="none" strike="noStrike" kern="1200" cap="none" spc="0" normalizeH="0" baseline="0" noProof="0" dirty="0">
                <a:ln>
                  <a:noFill/>
                </a:ln>
                <a:solidFill>
                  <a:srgbClr val="002060"/>
                </a:solidFill>
                <a:effectLst/>
                <a:uLnTx/>
                <a:uFillTx/>
              </a:rPr>
              <a:t> </a:t>
            </a:r>
            <a:r>
              <a:rPr kumimoji="0" lang="en-US" sz="3600" b="1" i="0" u="none" strike="noStrike" kern="1200" cap="none" spc="0" normalizeH="0" baseline="0" noProof="0" dirty="0" err="1">
                <a:ln>
                  <a:noFill/>
                </a:ln>
                <a:solidFill>
                  <a:srgbClr val="002060"/>
                </a:solidFill>
                <a:effectLst/>
                <a:uLnTx/>
                <a:uFillTx/>
              </a:rPr>
              <a:t>thiết</a:t>
            </a:r>
            <a:r>
              <a:rPr kumimoji="0" lang="en-US" sz="3600" b="1" i="0" u="none" strike="noStrike" kern="1200" cap="none" spc="0" normalizeH="0" baseline="0" noProof="0" dirty="0">
                <a:ln>
                  <a:noFill/>
                </a:ln>
                <a:solidFill>
                  <a:srgbClr val="002060"/>
                </a:solidFill>
                <a:effectLst/>
                <a:uLnTx/>
                <a:uFillTx/>
              </a:rPr>
              <a:t> </a:t>
            </a:r>
            <a:r>
              <a:rPr kumimoji="0" lang="en-US" sz="3600" b="1" i="0" u="none" strike="noStrike" kern="1200" cap="none" spc="0" normalizeH="0" baseline="0" noProof="0" dirty="0" err="1">
                <a:ln>
                  <a:noFill/>
                </a:ln>
                <a:solidFill>
                  <a:srgbClr val="002060"/>
                </a:solidFill>
                <a:effectLst/>
                <a:uLnTx/>
                <a:uFillTx/>
              </a:rPr>
              <a:t>kế</a:t>
            </a:r>
            <a:endParaRPr kumimoji="0" lang="en-US" sz="3600" b="1" i="0" u="none" strike="noStrike" kern="1200" cap="none" spc="0" normalizeH="0" baseline="0" noProof="0" dirty="0">
              <a:ln>
                <a:noFill/>
              </a:ln>
              <a:solidFill>
                <a:srgbClr val="002060"/>
              </a:solidFill>
              <a:effectLst/>
              <a:uLnTx/>
              <a:uFillTx/>
            </a:endParaRPr>
          </a:p>
          <a:p>
            <a:pPr marL="91440" marR="0" lvl="0" indent="-91440" algn="just" defTabSz="914400" rtl="0" eaLnBrk="1" fontAlgn="auto" latinLnBrk="0" hangingPunct="1">
              <a:lnSpc>
                <a:spcPct val="100000"/>
              </a:lnSpc>
              <a:spcBef>
                <a:spcPts val="0"/>
              </a:spcBef>
              <a:spcAft>
                <a:spcPts val="200"/>
              </a:spcAft>
              <a:buClr>
                <a:srgbClr val="99CB38"/>
              </a:buClr>
              <a:buSzPct val="100000"/>
              <a:buFont typeface="Calibri" panose="020F0502020204030204" pitchFamily="34" charset="0"/>
              <a:buChar char=" "/>
              <a:tabLst/>
              <a:defRPr/>
            </a:pPr>
            <a:r>
              <a:rPr kumimoji="0" lang="en-US" sz="3600" b="0" i="0" u="none" strike="noStrike" kern="1200" cap="none" spc="0" normalizeH="0" baseline="0" noProof="0" dirty="0">
                <a:ln>
                  <a:noFill/>
                </a:ln>
                <a:solidFill>
                  <a:srgbClr val="002060"/>
                </a:solidFill>
                <a:effectLst/>
                <a:uLnTx/>
                <a:uFillTx/>
              </a:rPr>
              <a:t>1. </a:t>
            </a:r>
            <a:r>
              <a:rPr kumimoji="0" lang="en-US" sz="3600" b="0" i="0" u="none" strike="noStrike" kern="1200" cap="none" spc="0" normalizeH="0" baseline="0" noProof="0" dirty="0" err="1" smtClean="0">
                <a:ln>
                  <a:noFill/>
                </a:ln>
                <a:solidFill>
                  <a:srgbClr val="002060"/>
                </a:solidFill>
                <a:effectLst/>
                <a:uLnTx/>
                <a:uFillTx/>
              </a:rPr>
              <a:t>Xác</a:t>
            </a:r>
            <a:r>
              <a:rPr kumimoji="0" lang="en-US" sz="3600" b="0" i="0" u="none" strike="noStrike" kern="1200" cap="none" spc="0" normalizeH="0" noProof="0" dirty="0" smtClean="0">
                <a:ln>
                  <a:noFill/>
                </a:ln>
                <a:solidFill>
                  <a:srgbClr val="002060"/>
                </a:solidFill>
                <a:effectLst/>
                <a:uLnTx/>
                <a:uFillTx/>
              </a:rPr>
              <a:t> </a:t>
            </a:r>
            <a:r>
              <a:rPr lang="en-US" sz="3600" dirty="0" err="1" smtClean="0"/>
              <a:t>định</a:t>
            </a:r>
            <a:r>
              <a:rPr lang="en-US" sz="3600" dirty="0" smtClean="0"/>
              <a:t> </a:t>
            </a:r>
            <a:r>
              <a:rPr lang="en-US" sz="3600" dirty="0" err="1" smtClean="0"/>
              <a:t>mục</a:t>
            </a:r>
            <a:r>
              <a:rPr lang="en-US" sz="3600" dirty="0" smtClean="0"/>
              <a:t> </a:t>
            </a:r>
            <a:r>
              <a:rPr lang="en-US" sz="3600" dirty="0" err="1" smtClean="0"/>
              <a:t>tiêu</a:t>
            </a:r>
            <a:r>
              <a:rPr lang="en-US" sz="3600" dirty="0" smtClean="0"/>
              <a:t> t</a:t>
            </a:r>
            <a:r>
              <a:rPr kumimoji="0" lang="en-US" sz="3600" b="0" i="0" u="none" strike="noStrike" kern="1200" cap="none" spc="0" normalizeH="0" baseline="0" noProof="0" dirty="0" smtClean="0">
                <a:ln>
                  <a:noFill/>
                </a:ln>
                <a:solidFill>
                  <a:srgbClr val="002060"/>
                </a:solidFill>
                <a:effectLst/>
                <a:uLnTx/>
                <a:uFillTx/>
              </a:rPr>
              <a:t>ừ</a:t>
            </a:r>
            <a:r>
              <a:rPr kumimoji="0" lang="en-US" sz="3600" b="0" i="0" u="none" strike="noStrike" kern="1200" cap="none" spc="0" normalizeH="0" noProof="0" dirty="0" smtClean="0">
                <a:ln>
                  <a:noFill/>
                </a:ln>
                <a:solidFill>
                  <a:srgbClr val="002060"/>
                </a:solidFill>
                <a:effectLst/>
                <a:uLnTx/>
                <a:uFillTx/>
              </a:rPr>
              <a:t> </a:t>
            </a:r>
            <a:r>
              <a:rPr kumimoji="0" lang="en-US" sz="3600" b="0" i="0" u="none" strike="noStrike" kern="1200" cap="none" spc="0" normalizeH="0" noProof="0" dirty="0" err="1" smtClean="0">
                <a:ln>
                  <a:noFill/>
                </a:ln>
                <a:solidFill>
                  <a:srgbClr val="002060"/>
                </a:solidFill>
                <a:effectLst/>
                <a:uLnTx/>
                <a:uFillTx/>
              </a:rPr>
              <a:t>yêu</a:t>
            </a:r>
            <a:r>
              <a:rPr kumimoji="0" lang="en-US" sz="3600" b="0" i="0" u="none" strike="noStrike" kern="1200" cap="none" spc="0" normalizeH="0" noProof="0" dirty="0" smtClean="0">
                <a:ln>
                  <a:noFill/>
                </a:ln>
                <a:solidFill>
                  <a:srgbClr val="002060"/>
                </a:solidFill>
                <a:effectLst/>
                <a:uLnTx/>
                <a:uFillTx/>
              </a:rPr>
              <a:t> </a:t>
            </a:r>
            <a:r>
              <a:rPr kumimoji="0" lang="en-US" sz="3600" b="0" i="0" u="none" strike="noStrike" kern="1200" cap="none" spc="0" normalizeH="0" noProof="0" dirty="0" err="1" smtClean="0">
                <a:ln>
                  <a:noFill/>
                </a:ln>
                <a:solidFill>
                  <a:srgbClr val="002060"/>
                </a:solidFill>
                <a:effectLst/>
                <a:uLnTx/>
                <a:uFillTx/>
              </a:rPr>
              <a:t>cầu</a:t>
            </a:r>
            <a:r>
              <a:rPr kumimoji="0" lang="en-US" sz="3600" b="0" i="0" u="none" strike="noStrike" kern="1200" cap="none" spc="0" normalizeH="0" noProof="0" dirty="0" smtClean="0">
                <a:ln>
                  <a:noFill/>
                </a:ln>
                <a:solidFill>
                  <a:srgbClr val="002060"/>
                </a:solidFill>
                <a:effectLst/>
                <a:uLnTx/>
                <a:uFillTx/>
              </a:rPr>
              <a:t> </a:t>
            </a:r>
            <a:r>
              <a:rPr kumimoji="0" lang="en-US" sz="3600" b="0" i="0" u="none" strike="noStrike" kern="1200" cap="none" spc="0" normalizeH="0" noProof="0" err="1" smtClean="0">
                <a:ln>
                  <a:noFill/>
                </a:ln>
                <a:solidFill>
                  <a:srgbClr val="002060"/>
                </a:solidFill>
                <a:effectLst/>
                <a:uLnTx/>
                <a:uFillTx/>
              </a:rPr>
              <a:t>cần</a:t>
            </a:r>
            <a:r>
              <a:rPr kumimoji="0" lang="en-US" sz="3600" b="0" i="0" u="none" strike="noStrike" kern="1200" cap="none" spc="0" normalizeH="0" noProof="0" smtClean="0">
                <a:ln>
                  <a:noFill/>
                </a:ln>
                <a:solidFill>
                  <a:srgbClr val="002060"/>
                </a:solidFill>
                <a:effectLst/>
                <a:uLnTx/>
                <a:uFillTx/>
              </a:rPr>
              <a:t> đạt.</a:t>
            </a:r>
            <a:endParaRPr kumimoji="0" lang="en-US" sz="3600" b="0" i="0" u="none" strike="noStrike" kern="1200" cap="none" spc="0" normalizeH="0" noProof="0" dirty="0" smtClean="0">
              <a:ln>
                <a:noFill/>
              </a:ln>
              <a:solidFill>
                <a:srgbClr val="002060"/>
              </a:solidFill>
              <a:effectLst/>
              <a:uLnTx/>
              <a:uFillTx/>
            </a:endParaRPr>
          </a:p>
          <a:p>
            <a:pPr marL="91440" marR="0" lvl="0" indent="-91440" algn="just" defTabSz="914400" rtl="0" eaLnBrk="1" fontAlgn="auto" latinLnBrk="0" hangingPunct="1">
              <a:lnSpc>
                <a:spcPct val="100000"/>
              </a:lnSpc>
              <a:spcBef>
                <a:spcPts val="0"/>
              </a:spcBef>
              <a:spcAft>
                <a:spcPts val="200"/>
              </a:spcAft>
              <a:buClr>
                <a:srgbClr val="99CB38"/>
              </a:buClr>
              <a:buSzPct val="100000"/>
              <a:buFont typeface="Calibri" panose="020F0502020204030204" pitchFamily="34" charset="0"/>
              <a:buChar char=" "/>
              <a:tabLst/>
              <a:defRPr/>
            </a:pPr>
            <a:r>
              <a:rPr lang="en-US" sz="3600" baseline="0" dirty="0" smtClean="0"/>
              <a:t>2.</a:t>
            </a:r>
            <a:r>
              <a:rPr lang="en-US" sz="3600" dirty="0" smtClean="0"/>
              <a:t> </a:t>
            </a:r>
            <a:r>
              <a:rPr kumimoji="0" lang="en-US" sz="3600" b="0" i="0" u="none" strike="noStrike" kern="1200" cap="none" spc="0" normalizeH="0" baseline="0" noProof="0" dirty="0" err="1" smtClean="0">
                <a:ln>
                  <a:noFill/>
                </a:ln>
                <a:solidFill>
                  <a:srgbClr val="002060"/>
                </a:solidFill>
                <a:effectLst/>
                <a:uLnTx/>
                <a:uFillTx/>
              </a:rPr>
              <a:t>Xây</a:t>
            </a:r>
            <a:r>
              <a:rPr kumimoji="0" lang="en-US" sz="3600" b="0" i="0" u="none" strike="noStrike" kern="1200" cap="none" spc="0" normalizeH="0" baseline="0" noProof="0" dirty="0" smtClean="0">
                <a:ln>
                  <a:noFill/>
                </a:ln>
                <a:solidFill>
                  <a:srgbClr val="002060"/>
                </a:solidFill>
                <a:effectLst/>
                <a:uLnTx/>
                <a:uFillTx/>
              </a:rPr>
              <a:t> </a:t>
            </a:r>
            <a:r>
              <a:rPr kumimoji="0" lang="en-US" sz="3600" b="0" i="0" u="none" strike="noStrike" kern="1200" cap="none" spc="0" normalizeH="0" baseline="0" noProof="0" dirty="0" err="1">
                <a:ln>
                  <a:noFill/>
                </a:ln>
                <a:solidFill>
                  <a:srgbClr val="002060"/>
                </a:solidFill>
                <a:effectLst/>
                <a:uLnTx/>
                <a:uFillTx/>
              </a:rPr>
              <a:t>dựng</a:t>
            </a:r>
            <a:r>
              <a:rPr kumimoji="0" lang="en-US" sz="3600" b="0" i="0" u="none" strike="noStrike" kern="1200" cap="none" spc="0" normalizeH="0" baseline="0" noProof="0" dirty="0">
                <a:ln>
                  <a:noFill/>
                </a:ln>
                <a:solidFill>
                  <a:srgbClr val="002060"/>
                </a:solidFill>
                <a:effectLst/>
                <a:uLnTx/>
                <a:uFillTx/>
              </a:rPr>
              <a:t> </a:t>
            </a:r>
            <a:r>
              <a:rPr kumimoji="0" lang="en-US" sz="3600" b="0" i="0" u="none" strike="noStrike" kern="1200" cap="none" spc="0" normalizeH="0" baseline="0" noProof="0" dirty="0" err="1" smtClean="0">
                <a:ln>
                  <a:noFill/>
                </a:ln>
                <a:solidFill>
                  <a:srgbClr val="002060"/>
                </a:solidFill>
                <a:effectLst/>
                <a:uLnTx/>
                <a:uFillTx/>
              </a:rPr>
              <a:t>thành</a:t>
            </a:r>
            <a:r>
              <a:rPr kumimoji="0" lang="en-US" sz="3600" b="0" i="0" u="none" strike="noStrike" kern="1200" cap="none" spc="0" normalizeH="0" noProof="0" dirty="0" smtClean="0">
                <a:ln>
                  <a:noFill/>
                </a:ln>
                <a:solidFill>
                  <a:srgbClr val="002060"/>
                </a:solidFill>
                <a:effectLst/>
                <a:uLnTx/>
                <a:uFillTx/>
              </a:rPr>
              <a:t> </a:t>
            </a:r>
            <a:r>
              <a:rPr kumimoji="0" lang="en-US" sz="3600" b="0" i="0" u="none" strike="noStrike" kern="1200" cap="none" spc="0" normalizeH="0" noProof="0" dirty="0" err="1" smtClean="0">
                <a:ln>
                  <a:noFill/>
                </a:ln>
                <a:solidFill>
                  <a:srgbClr val="002060"/>
                </a:solidFill>
                <a:effectLst/>
                <a:uLnTx/>
                <a:uFillTx/>
              </a:rPr>
              <a:t>các</a:t>
            </a:r>
            <a:r>
              <a:rPr kumimoji="0" lang="en-US" sz="3600" b="0" i="0" u="none" strike="noStrike" kern="1200" cap="none" spc="0" normalizeH="0" noProof="0" dirty="0" smtClean="0">
                <a:ln>
                  <a:noFill/>
                </a:ln>
                <a:solidFill>
                  <a:srgbClr val="002060"/>
                </a:solidFill>
                <a:effectLst/>
                <a:uLnTx/>
                <a:uFillTx/>
              </a:rPr>
              <a:t> </a:t>
            </a:r>
            <a:r>
              <a:rPr kumimoji="0" lang="en-US" sz="3600" b="0" i="0" u="none" strike="noStrike" kern="1200" cap="none" spc="0" normalizeH="0" noProof="0" dirty="0" err="1" smtClean="0">
                <a:ln>
                  <a:noFill/>
                </a:ln>
                <a:solidFill>
                  <a:srgbClr val="002060"/>
                </a:solidFill>
                <a:effectLst/>
                <a:uLnTx/>
                <a:uFillTx/>
              </a:rPr>
              <a:t>chỉ</a:t>
            </a:r>
            <a:r>
              <a:rPr kumimoji="0" lang="en-US" sz="3600" b="0" i="0" u="none" strike="noStrike" kern="1200" cap="none" spc="0" normalizeH="0" noProof="0" dirty="0" smtClean="0">
                <a:ln>
                  <a:noFill/>
                </a:ln>
                <a:solidFill>
                  <a:srgbClr val="002060"/>
                </a:solidFill>
                <a:effectLst/>
                <a:uLnTx/>
                <a:uFillTx/>
              </a:rPr>
              <a:t> </a:t>
            </a:r>
            <a:r>
              <a:rPr kumimoji="0" lang="en-US" sz="3600" b="0" i="0" u="none" strike="noStrike" kern="1200" cap="none" spc="0" normalizeH="0" noProof="0" dirty="0" err="1" smtClean="0">
                <a:ln>
                  <a:noFill/>
                </a:ln>
                <a:solidFill>
                  <a:srgbClr val="002060"/>
                </a:solidFill>
                <a:effectLst/>
                <a:uLnTx/>
                <a:uFillTx/>
              </a:rPr>
              <a:t>báo</a:t>
            </a:r>
            <a:r>
              <a:rPr kumimoji="0" lang="en-US" sz="3600" b="0" i="0" u="none" strike="noStrike" kern="1200" cap="none" spc="0" normalizeH="0" noProof="0" dirty="0" smtClean="0">
                <a:ln>
                  <a:noFill/>
                </a:ln>
                <a:solidFill>
                  <a:srgbClr val="002060"/>
                </a:solidFill>
                <a:effectLst/>
                <a:uLnTx/>
                <a:uFillTx/>
              </a:rPr>
              <a:t> </a:t>
            </a:r>
            <a:r>
              <a:rPr kumimoji="0" lang="en-US" sz="3600" b="0" i="0" u="none" strike="noStrike" kern="1200" cap="none" spc="0" normalizeH="0" noProof="0" err="1" smtClean="0">
                <a:ln>
                  <a:noFill/>
                </a:ln>
                <a:solidFill>
                  <a:srgbClr val="002060"/>
                </a:solidFill>
                <a:effectLst/>
                <a:uLnTx/>
                <a:uFillTx/>
              </a:rPr>
              <a:t>cụ</a:t>
            </a:r>
            <a:r>
              <a:rPr kumimoji="0" lang="en-US" sz="3600" b="0" i="0" u="none" strike="noStrike" kern="1200" cap="none" spc="0" normalizeH="0" noProof="0" smtClean="0">
                <a:ln>
                  <a:noFill/>
                </a:ln>
                <a:solidFill>
                  <a:srgbClr val="002060"/>
                </a:solidFill>
                <a:effectLst/>
                <a:uLnTx/>
                <a:uFillTx/>
              </a:rPr>
              <a:t> thể. </a:t>
            </a:r>
            <a:endParaRPr kumimoji="0" lang="en-US" sz="3600" b="0" i="0" u="none" strike="noStrike" kern="1200" cap="none" spc="0" normalizeH="0" noProof="0" dirty="0" smtClean="0">
              <a:ln>
                <a:noFill/>
              </a:ln>
              <a:solidFill>
                <a:srgbClr val="002060"/>
              </a:solidFill>
              <a:effectLst/>
              <a:uLnTx/>
              <a:uFillTx/>
            </a:endParaRPr>
          </a:p>
          <a:p>
            <a:pPr marL="91440" marR="0" lvl="0" indent="-91440" algn="just" defTabSz="914400" rtl="0" eaLnBrk="1" fontAlgn="auto" latinLnBrk="0" hangingPunct="1">
              <a:lnSpc>
                <a:spcPct val="100000"/>
              </a:lnSpc>
              <a:spcBef>
                <a:spcPts val="0"/>
              </a:spcBef>
              <a:spcAft>
                <a:spcPts val="200"/>
              </a:spcAft>
              <a:buClr>
                <a:srgbClr val="99CB38"/>
              </a:buClr>
              <a:buSzPct val="100000"/>
              <a:buFont typeface="Calibri" panose="020F0502020204030204" pitchFamily="34" charset="0"/>
              <a:buChar char=" "/>
              <a:tabLst/>
              <a:defRPr/>
            </a:pPr>
            <a:r>
              <a:rPr kumimoji="0" lang="en-US" sz="3600" b="0" i="0" u="none" strike="noStrike" kern="1200" cap="none" spc="0" normalizeH="0" baseline="0" noProof="0" dirty="0" smtClean="0">
                <a:ln>
                  <a:noFill/>
                </a:ln>
                <a:solidFill>
                  <a:srgbClr val="002060"/>
                </a:solidFill>
                <a:effectLst/>
                <a:uLnTx/>
                <a:uFillTx/>
              </a:rPr>
              <a:t>3</a:t>
            </a:r>
            <a:r>
              <a:rPr kumimoji="0" lang="en-US" sz="3600" b="0" i="0" u="none" strike="noStrike" kern="1200" cap="none" spc="0" normalizeH="0" baseline="0" noProof="0" dirty="0">
                <a:ln>
                  <a:noFill/>
                </a:ln>
                <a:solidFill>
                  <a:srgbClr val="002060"/>
                </a:solidFill>
                <a:effectLst/>
                <a:uLnTx/>
                <a:uFillTx/>
              </a:rPr>
              <a:t>. </a:t>
            </a:r>
            <a:r>
              <a:rPr kumimoji="0" lang="en-US" sz="3600" b="0" i="0" u="none" strike="noStrike" kern="1200" cap="none" spc="0" normalizeH="0" baseline="0" noProof="0" dirty="0" err="1">
                <a:ln>
                  <a:noFill/>
                </a:ln>
                <a:solidFill>
                  <a:srgbClr val="002060"/>
                </a:solidFill>
                <a:effectLst/>
                <a:uLnTx/>
                <a:uFillTx/>
              </a:rPr>
              <a:t>Xác</a:t>
            </a:r>
            <a:r>
              <a:rPr kumimoji="0" lang="en-US" sz="3600" b="0" i="0" u="none" strike="noStrike" kern="1200" cap="none" spc="0" normalizeH="0" baseline="0" noProof="0" dirty="0">
                <a:ln>
                  <a:noFill/>
                </a:ln>
                <a:solidFill>
                  <a:srgbClr val="002060"/>
                </a:solidFill>
                <a:effectLst/>
                <a:uLnTx/>
                <a:uFillTx/>
              </a:rPr>
              <a:t> </a:t>
            </a:r>
            <a:r>
              <a:rPr kumimoji="0" lang="en-US" sz="3600" b="0" i="0" u="none" strike="noStrike" kern="1200" cap="none" spc="0" normalizeH="0" baseline="0" noProof="0" dirty="0" err="1">
                <a:ln>
                  <a:noFill/>
                </a:ln>
                <a:solidFill>
                  <a:srgbClr val="002060"/>
                </a:solidFill>
                <a:effectLst/>
                <a:uLnTx/>
                <a:uFillTx/>
              </a:rPr>
              <a:t>định</a:t>
            </a:r>
            <a:r>
              <a:rPr kumimoji="0" lang="en-US" sz="3600" b="0" i="0" u="none" strike="noStrike" kern="1200" cap="none" spc="0" normalizeH="0" baseline="0" noProof="0" dirty="0">
                <a:ln>
                  <a:noFill/>
                </a:ln>
                <a:solidFill>
                  <a:srgbClr val="002060"/>
                </a:solidFill>
                <a:effectLst/>
                <a:uLnTx/>
                <a:uFillTx/>
              </a:rPr>
              <a:t> </a:t>
            </a:r>
            <a:r>
              <a:rPr kumimoji="0" lang="en-US" sz="3600" b="0" i="0" u="none" strike="noStrike" kern="1200" cap="none" spc="0" normalizeH="0" baseline="0" noProof="0" dirty="0" err="1">
                <a:ln>
                  <a:noFill/>
                </a:ln>
                <a:solidFill>
                  <a:srgbClr val="002060"/>
                </a:solidFill>
                <a:effectLst/>
                <a:uLnTx/>
                <a:uFillTx/>
              </a:rPr>
              <a:t>các</a:t>
            </a:r>
            <a:r>
              <a:rPr kumimoji="0" lang="en-US" sz="3600" b="0" i="0" u="none" strike="noStrike" kern="1200" cap="none" spc="0" normalizeH="0" baseline="0" noProof="0" dirty="0">
                <a:ln>
                  <a:noFill/>
                </a:ln>
                <a:solidFill>
                  <a:srgbClr val="002060"/>
                </a:solidFill>
                <a:effectLst/>
                <a:uLnTx/>
                <a:uFillTx/>
              </a:rPr>
              <a:t> </a:t>
            </a:r>
            <a:r>
              <a:rPr kumimoji="0" lang="en-US" sz="3600" b="0" i="0" u="none" strike="noStrike" kern="1200" cap="none" spc="0" normalizeH="0" baseline="0" noProof="0" dirty="0" err="1">
                <a:ln>
                  <a:noFill/>
                </a:ln>
                <a:solidFill>
                  <a:srgbClr val="002060"/>
                </a:solidFill>
                <a:effectLst/>
                <a:uLnTx/>
                <a:uFillTx/>
              </a:rPr>
              <a:t>mức</a:t>
            </a:r>
            <a:r>
              <a:rPr kumimoji="0" lang="en-US" sz="3600" b="0" i="0" u="none" strike="noStrike" kern="1200" cap="none" spc="0" normalizeH="0" baseline="0" noProof="0" dirty="0">
                <a:ln>
                  <a:noFill/>
                </a:ln>
                <a:solidFill>
                  <a:srgbClr val="002060"/>
                </a:solidFill>
                <a:effectLst/>
                <a:uLnTx/>
                <a:uFillTx/>
              </a:rPr>
              <a:t> </a:t>
            </a:r>
            <a:r>
              <a:rPr kumimoji="0" lang="en-US" sz="3600" b="0" i="0" u="none" strike="noStrike" kern="1200" cap="none" spc="0" normalizeH="0" baseline="0" noProof="0" dirty="0" err="1">
                <a:ln>
                  <a:noFill/>
                </a:ln>
                <a:solidFill>
                  <a:srgbClr val="002060"/>
                </a:solidFill>
                <a:effectLst/>
                <a:uLnTx/>
                <a:uFillTx/>
              </a:rPr>
              <a:t>đánh</a:t>
            </a:r>
            <a:r>
              <a:rPr kumimoji="0" lang="en-US" sz="3600" b="0" i="0" u="none" strike="noStrike" kern="1200" cap="none" spc="0" normalizeH="0" baseline="0" noProof="0" dirty="0">
                <a:ln>
                  <a:noFill/>
                </a:ln>
                <a:solidFill>
                  <a:srgbClr val="002060"/>
                </a:solidFill>
                <a:effectLst/>
                <a:uLnTx/>
                <a:uFillTx/>
              </a:rPr>
              <a:t> </a:t>
            </a:r>
            <a:r>
              <a:rPr kumimoji="0" lang="en-US" sz="3600" b="0" i="0" u="none" strike="noStrike" kern="1200" cap="none" spc="0" normalizeH="0" baseline="0" noProof="0" dirty="0" err="1">
                <a:ln>
                  <a:noFill/>
                </a:ln>
                <a:solidFill>
                  <a:srgbClr val="002060"/>
                </a:solidFill>
                <a:effectLst/>
                <a:uLnTx/>
                <a:uFillTx/>
              </a:rPr>
              <a:t>giá</a:t>
            </a:r>
            <a:r>
              <a:rPr kumimoji="0" lang="en-US" sz="3600" b="0" i="0" u="none" strike="noStrike" kern="1200" cap="none" spc="0" normalizeH="0" baseline="0" noProof="0" dirty="0">
                <a:ln>
                  <a:noFill/>
                </a:ln>
                <a:solidFill>
                  <a:srgbClr val="002060"/>
                </a:solidFill>
                <a:effectLst/>
                <a:uLnTx/>
                <a:uFillTx/>
              </a:rPr>
              <a:t> </a:t>
            </a:r>
            <a:r>
              <a:rPr kumimoji="0" lang="en-US" sz="3600" b="0" i="0" u="none" strike="noStrike" kern="1200" cap="none" spc="0" normalizeH="0" baseline="0" noProof="0" dirty="0" err="1">
                <a:ln>
                  <a:noFill/>
                </a:ln>
                <a:solidFill>
                  <a:srgbClr val="002060"/>
                </a:solidFill>
                <a:effectLst/>
                <a:uLnTx/>
                <a:uFillTx/>
              </a:rPr>
              <a:t>theo</a:t>
            </a:r>
            <a:r>
              <a:rPr kumimoji="0" lang="en-US" sz="3600" b="0" i="0" u="none" strike="noStrike" kern="1200" cap="none" spc="0" normalizeH="0" baseline="0" noProof="0" dirty="0">
                <a:ln>
                  <a:noFill/>
                </a:ln>
                <a:solidFill>
                  <a:srgbClr val="002060"/>
                </a:solidFill>
                <a:effectLst/>
                <a:uLnTx/>
                <a:uFillTx/>
              </a:rPr>
              <a:t> thang </a:t>
            </a:r>
            <a:r>
              <a:rPr kumimoji="0" lang="en-US" sz="3600" b="0" i="0" u="none" strike="noStrike" kern="1200" cap="none" spc="0" normalizeH="0" baseline="0" noProof="0" dirty="0" err="1">
                <a:ln>
                  <a:noFill/>
                </a:ln>
                <a:solidFill>
                  <a:srgbClr val="002060"/>
                </a:solidFill>
                <a:effectLst/>
                <a:uLnTx/>
                <a:uFillTx/>
              </a:rPr>
              <a:t>đo</a:t>
            </a:r>
            <a:r>
              <a:rPr kumimoji="0" lang="en-US" sz="3600" b="0" i="0" u="none" strike="noStrike" kern="1200" cap="none" spc="0" normalizeH="0" baseline="0" noProof="0" dirty="0">
                <a:ln>
                  <a:noFill/>
                </a:ln>
                <a:solidFill>
                  <a:srgbClr val="002060"/>
                </a:solidFill>
                <a:effectLst/>
                <a:uLnTx/>
                <a:uFillTx/>
              </a:rPr>
              <a:t> (</a:t>
            </a:r>
            <a:r>
              <a:rPr kumimoji="0" lang="en-US" sz="3600" b="0" i="0" u="none" strike="noStrike" kern="1200" cap="none" spc="0" normalizeH="0" baseline="0" noProof="0" dirty="0" err="1">
                <a:ln>
                  <a:noFill/>
                </a:ln>
                <a:solidFill>
                  <a:srgbClr val="002060"/>
                </a:solidFill>
                <a:effectLst/>
                <a:uLnTx/>
                <a:uFillTx/>
              </a:rPr>
              <a:t>thường</a:t>
            </a:r>
            <a:r>
              <a:rPr kumimoji="0" lang="en-US" sz="3600" b="0" i="0" u="none" strike="noStrike" kern="1200" cap="none" spc="0" normalizeH="0" baseline="0" noProof="0" dirty="0">
                <a:ln>
                  <a:noFill/>
                </a:ln>
                <a:solidFill>
                  <a:srgbClr val="002060"/>
                </a:solidFill>
                <a:effectLst/>
                <a:uLnTx/>
                <a:uFillTx/>
              </a:rPr>
              <a:t> 3-5 </a:t>
            </a:r>
            <a:r>
              <a:rPr kumimoji="0" lang="en-US" sz="3600" b="0" i="0" u="none" strike="noStrike" kern="1200" cap="none" spc="0" normalizeH="0" baseline="0" noProof="0" err="1">
                <a:ln>
                  <a:noFill/>
                </a:ln>
                <a:solidFill>
                  <a:srgbClr val="002060"/>
                </a:solidFill>
                <a:effectLst/>
                <a:uLnTx/>
                <a:uFillTx/>
              </a:rPr>
              <a:t>mức</a:t>
            </a:r>
            <a:r>
              <a:rPr kumimoji="0" lang="en-US" sz="3600" b="0" i="0" u="none" strike="noStrike" kern="1200" cap="none" spc="0" normalizeH="0" baseline="0" noProof="0" smtClean="0">
                <a:ln>
                  <a:noFill/>
                </a:ln>
                <a:solidFill>
                  <a:srgbClr val="002060"/>
                </a:solidFill>
                <a:effectLst/>
                <a:uLnTx/>
                <a:uFillTx/>
              </a:rPr>
              <a:t>).</a:t>
            </a:r>
            <a:endParaRPr kumimoji="0" lang="en-US" sz="3600" b="0" i="0" u="none" strike="noStrike" kern="1200" cap="none" spc="0" normalizeH="0" baseline="0" noProof="0" dirty="0">
              <a:ln>
                <a:noFill/>
              </a:ln>
              <a:solidFill>
                <a:srgbClr val="002060"/>
              </a:solidFill>
              <a:effectLst/>
              <a:uLnTx/>
              <a:uFillTx/>
            </a:endParaRPr>
          </a:p>
          <a:p>
            <a:pPr marL="91440" marR="0" lvl="0" indent="-91440" algn="l" defTabSz="914400" rtl="0" eaLnBrk="1" fontAlgn="auto" latinLnBrk="0" hangingPunct="1">
              <a:lnSpc>
                <a:spcPct val="100000"/>
              </a:lnSpc>
              <a:spcBef>
                <a:spcPts val="0"/>
              </a:spcBef>
              <a:spcAft>
                <a:spcPts val="200"/>
              </a:spcAft>
              <a:buClr>
                <a:srgbClr val="99CB38"/>
              </a:buClr>
              <a:buSzPct val="100000"/>
              <a:buFont typeface="Calibri" panose="020F0502020204030204" pitchFamily="34" charset="0"/>
              <a:buChar char=" "/>
              <a:tabLst/>
              <a:defRPr/>
            </a:pPr>
            <a:r>
              <a:rPr kumimoji="0" lang="en-US" sz="3600" b="0" i="0" u="none" strike="noStrike" kern="1200" cap="none" spc="0" normalizeH="0" baseline="0" noProof="0" dirty="0">
                <a:ln>
                  <a:noFill/>
                </a:ln>
                <a:solidFill>
                  <a:srgbClr val="002060"/>
                </a:solidFill>
                <a:effectLst/>
                <a:uLnTx/>
                <a:uFillTx/>
              </a:rPr>
              <a:t>4. </a:t>
            </a:r>
            <a:r>
              <a:rPr kumimoji="0" lang="vi-VN" sz="3600" b="0" i="0" u="none" strike="noStrike" kern="1200" cap="none" spc="0" normalizeH="0" baseline="0" noProof="0" dirty="0">
                <a:ln>
                  <a:noFill/>
                </a:ln>
                <a:solidFill>
                  <a:srgbClr val="002060"/>
                </a:solidFill>
                <a:effectLst/>
                <a:uLnTx/>
                <a:uFillTx/>
              </a:rPr>
              <a:t>Xây dựng mô tả đối với mỗi mức đánh</a:t>
            </a:r>
            <a:r>
              <a:rPr kumimoji="0" lang="en-US" sz="3600" b="0" i="0" u="none" strike="noStrike" kern="1200" cap="none" spc="0" normalizeH="0" baseline="0" noProof="0" dirty="0">
                <a:ln>
                  <a:noFill/>
                </a:ln>
                <a:solidFill>
                  <a:srgbClr val="002060"/>
                </a:solidFill>
                <a:effectLst/>
                <a:uLnTx/>
                <a:uFillTx/>
              </a:rPr>
              <a:t> </a:t>
            </a:r>
            <a:r>
              <a:rPr kumimoji="0" lang="vi-VN" sz="3600" b="0" i="0" u="none" strike="noStrike" kern="1200" cap="none" spc="0" normalizeH="0" baseline="0" noProof="0" dirty="0">
                <a:ln>
                  <a:noFill/>
                </a:ln>
                <a:solidFill>
                  <a:srgbClr val="002060"/>
                </a:solidFill>
                <a:effectLst/>
                <a:uLnTx/>
                <a:uFillTx/>
              </a:rPr>
              <a:t>giá theo thang đo cho mỗi tiêu chí. Nên</a:t>
            </a:r>
            <a:r>
              <a:rPr kumimoji="0" lang="en-US" sz="3600" b="0" i="0" u="none" strike="noStrike" kern="1200" cap="none" spc="0" normalizeH="0" baseline="0" noProof="0" dirty="0">
                <a:ln>
                  <a:noFill/>
                </a:ln>
                <a:solidFill>
                  <a:srgbClr val="002060"/>
                </a:solidFill>
                <a:effectLst/>
                <a:uLnTx/>
                <a:uFillTx/>
              </a:rPr>
              <a:t> </a:t>
            </a:r>
            <a:r>
              <a:rPr kumimoji="0" lang="vi-VN" sz="3600" b="0" i="0" u="none" strike="noStrike" kern="1200" cap="none" spc="0" normalizeH="0" baseline="0" noProof="0" dirty="0">
                <a:ln>
                  <a:noFill/>
                </a:ln>
                <a:solidFill>
                  <a:srgbClr val="002060"/>
                </a:solidFill>
                <a:effectLst/>
                <a:uLnTx/>
                <a:uFillTx/>
              </a:rPr>
              <a:t>bắt đầu ở hai mức cao nhất và thấp</a:t>
            </a:r>
            <a:r>
              <a:rPr kumimoji="0" lang="en-US" sz="3600" b="0" i="0" u="none" strike="noStrike" kern="1200" cap="none" spc="0" normalizeH="0" baseline="0" noProof="0" dirty="0">
                <a:ln>
                  <a:noFill/>
                </a:ln>
                <a:solidFill>
                  <a:srgbClr val="002060"/>
                </a:solidFill>
                <a:effectLst/>
                <a:uLnTx/>
                <a:uFillTx/>
              </a:rPr>
              <a:t> </a:t>
            </a:r>
            <a:r>
              <a:rPr kumimoji="0" lang="vi-VN" sz="3600" b="0" i="0" u="none" strike="noStrike" kern="1200" cap="none" spc="0" normalizeH="0" baseline="0" noProof="0" dirty="0">
                <a:ln>
                  <a:noFill/>
                </a:ln>
                <a:solidFill>
                  <a:srgbClr val="002060"/>
                </a:solidFill>
                <a:effectLst/>
                <a:uLnTx/>
                <a:uFillTx/>
              </a:rPr>
              <a:t>nhất, sau đó gia giảm đối với các mức</a:t>
            </a:r>
            <a:r>
              <a:rPr kumimoji="0" lang="en-US" sz="3600" b="0" i="0" u="none" strike="noStrike" kern="1200" cap="none" spc="0" normalizeH="0" baseline="0" noProof="0" dirty="0">
                <a:ln>
                  <a:noFill/>
                </a:ln>
                <a:solidFill>
                  <a:srgbClr val="002060"/>
                </a:solidFill>
                <a:effectLst/>
                <a:uLnTx/>
                <a:uFillTx/>
              </a:rPr>
              <a:t> </a:t>
            </a:r>
            <a:r>
              <a:rPr kumimoji="0" lang="vi-VN" sz="3600" b="0" i="0" u="none" strike="noStrike" kern="1200" cap="none" spc="0" normalizeH="0" baseline="0" noProof="0">
                <a:ln>
                  <a:noFill/>
                </a:ln>
                <a:solidFill>
                  <a:srgbClr val="002060"/>
                </a:solidFill>
                <a:effectLst/>
                <a:uLnTx/>
                <a:uFillTx/>
              </a:rPr>
              <a:t>còn </a:t>
            </a:r>
            <a:r>
              <a:rPr kumimoji="0" lang="vi-VN" sz="3600" b="0" i="0" u="none" strike="noStrike" kern="1200" cap="none" spc="0" normalizeH="0" baseline="0" noProof="0" smtClean="0">
                <a:ln>
                  <a:noFill/>
                </a:ln>
                <a:solidFill>
                  <a:srgbClr val="002060"/>
                </a:solidFill>
                <a:effectLst/>
                <a:uLnTx/>
                <a:uFillTx/>
              </a:rPr>
              <a:t>lại</a:t>
            </a:r>
            <a:r>
              <a:rPr kumimoji="0" lang="en-US" sz="3600" b="0" i="0" u="none" strike="noStrike" kern="1200" cap="none" spc="0" normalizeH="0" baseline="0" noProof="0" smtClean="0">
                <a:ln>
                  <a:noFill/>
                </a:ln>
                <a:solidFill>
                  <a:srgbClr val="002060"/>
                </a:solidFill>
                <a:effectLst/>
                <a:uLnTx/>
                <a:uFillTx/>
              </a:rPr>
              <a:t>.</a:t>
            </a:r>
            <a: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r>
            <a:br>
              <a:rPr kumimoji="0" lang="vi-VN"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br>
            <a:endParaRPr kumimoji="0" lang="en-US" sz="2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91440" marR="0" lvl="0" indent="-91440" algn="just" defTabSz="914400" rtl="0" eaLnBrk="1" fontAlgn="auto" latinLnBrk="0" hangingPunct="1">
              <a:lnSpc>
                <a:spcPct val="100000"/>
              </a:lnSpc>
              <a:spcBef>
                <a:spcPts val="0"/>
              </a:spcBef>
              <a:spcAft>
                <a:spcPts val="200"/>
              </a:spcAft>
              <a:buClr>
                <a:srgbClr val="99CB38"/>
              </a:buClr>
              <a:buSzPct val="100000"/>
              <a:buFont typeface="Calibri" panose="020F0502020204030204" pitchFamily="34" charset="0"/>
              <a:buChar char=" "/>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6" name="Google Shape;389;p21"/>
          <p:cNvSpPr txBox="1">
            <a:spLocks noGrp="1"/>
          </p:cNvSpPr>
          <p:nvPr>
            <p:ph type="title"/>
          </p:nvPr>
        </p:nvSpPr>
        <p:spPr>
          <a:xfrm>
            <a:off x="0" y="5517"/>
            <a:ext cx="10210089" cy="1032354"/>
          </a:xfrm>
          <a:prstGeom prst="rect">
            <a:avLst/>
          </a:prstGeom>
          <a:noFill/>
          <a:ln>
            <a:noFill/>
          </a:ln>
        </p:spPr>
        <p:txBody>
          <a:bodyPr spcFirstLastPara="1" wrap="square" lIns="68550" tIns="34275" rIns="68550" bIns="34275" anchor="ctr" anchorCtr="0">
            <a:noAutofit/>
          </a:bodyPr>
          <a:lstStyle/>
          <a:p>
            <a:pPr>
              <a:buSzPts val="4500"/>
            </a:pPr>
            <a:r>
              <a:rPr lang="en-US" sz="3600" smtClean="0"/>
              <a:t>7. BẢNG </a:t>
            </a:r>
            <a:r>
              <a:rPr lang="en-US" sz="3600" dirty="0"/>
              <a:t>ĐÁNH GIÁ THEO TIÊU CHÍ (RUBRIC)</a:t>
            </a:r>
            <a:endParaRPr sz="3600" dirty="0"/>
          </a:p>
        </p:txBody>
      </p:sp>
    </p:spTree>
    <p:extLst>
      <p:ext uri="{BB962C8B-B14F-4D97-AF65-F5344CB8AC3E}">
        <p14:creationId xmlns:p14="http://schemas.microsoft.com/office/powerpoint/2010/main" val="294986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21"/>
          <p:cNvSpPr txBox="1">
            <a:spLocks noGrp="1"/>
          </p:cNvSpPr>
          <p:nvPr>
            <p:ph type="title"/>
          </p:nvPr>
        </p:nvSpPr>
        <p:spPr>
          <a:xfrm>
            <a:off x="79899" y="222085"/>
            <a:ext cx="10210089" cy="824662"/>
          </a:xfrm>
          <a:prstGeom prst="rect">
            <a:avLst/>
          </a:prstGeom>
          <a:noFill/>
          <a:ln>
            <a:noFill/>
          </a:ln>
        </p:spPr>
        <p:txBody>
          <a:bodyPr spcFirstLastPara="1" wrap="square" lIns="68550" tIns="34275" rIns="68550" bIns="34275" anchor="ctr" anchorCtr="0">
            <a:noAutofit/>
          </a:bodyPr>
          <a:lstStyle/>
          <a:p>
            <a:pPr>
              <a:buSzPts val="4500"/>
            </a:pPr>
            <a:r>
              <a:rPr lang="en-US" sz="3600" smtClean="0"/>
              <a:t>7. BẢNG </a:t>
            </a:r>
            <a:r>
              <a:rPr lang="en-US" sz="3600" dirty="0"/>
              <a:t>ĐÁNH GIÁ THEO TIÊU CHÍ (RUBRIC)</a:t>
            </a:r>
            <a:endParaRPr sz="3600" dirty="0"/>
          </a:p>
        </p:txBody>
      </p:sp>
      <p:pic>
        <p:nvPicPr>
          <p:cNvPr id="4" name="Picture 3">
            <a:extLst>
              <a:ext uri="{FF2B5EF4-FFF2-40B4-BE49-F238E27FC236}">
                <a16:creationId xmlns="" xmlns:a16="http://schemas.microsoft.com/office/drawing/2014/main" id="{60E85837-2EFB-4142-B580-8A3D1F8617BE}"/>
              </a:ext>
            </a:extLst>
          </p:cNvPr>
          <p:cNvPicPr>
            <a:picLocks noChangeAspect="1"/>
          </p:cNvPicPr>
          <p:nvPr/>
        </p:nvPicPr>
        <p:blipFill rotWithShape="1">
          <a:blip r:embed="rId3"/>
          <a:srcRect b="40115"/>
          <a:stretch/>
        </p:blipFill>
        <p:spPr>
          <a:xfrm>
            <a:off x="79899" y="1564105"/>
            <a:ext cx="12077346" cy="5209557"/>
          </a:xfrm>
          <a:prstGeom prst="rect">
            <a:avLst/>
          </a:prstGeom>
        </p:spPr>
      </p:pic>
    </p:spTree>
    <p:extLst>
      <p:ext uri="{BB962C8B-B14F-4D97-AF65-F5344CB8AC3E}">
        <p14:creationId xmlns:p14="http://schemas.microsoft.com/office/powerpoint/2010/main" val="2711983060"/>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21"/>
          <p:cNvSpPr txBox="1">
            <a:spLocks noGrp="1"/>
          </p:cNvSpPr>
          <p:nvPr>
            <p:ph type="title"/>
          </p:nvPr>
        </p:nvSpPr>
        <p:spPr>
          <a:xfrm>
            <a:off x="14117" y="5517"/>
            <a:ext cx="10070955" cy="1032354"/>
          </a:xfrm>
          <a:prstGeom prst="rect">
            <a:avLst/>
          </a:prstGeom>
          <a:noFill/>
          <a:ln>
            <a:noFill/>
          </a:ln>
        </p:spPr>
        <p:txBody>
          <a:bodyPr spcFirstLastPara="1" wrap="square" lIns="68550" tIns="34275" rIns="68550" bIns="34275" anchor="ctr" anchorCtr="0">
            <a:noAutofit/>
          </a:bodyPr>
          <a:lstStyle/>
          <a:p>
            <a:pPr algn="ctr">
              <a:buSzPts val="4500"/>
            </a:pPr>
            <a:r>
              <a:rPr lang="en-US" sz="3600" smtClean="0"/>
              <a:t>8. THANG </a:t>
            </a:r>
            <a:r>
              <a:rPr lang="en-US" sz="3600" dirty="0" smtClean="0"/>
              <a:t>ĐO</a:t>
            </a:r>
            <a:endParaRPr sz="3600" dirty="0"/>
          </a:p>
        </p:txBody>
      </p:sp>
      <p:grpSp>
        <p:nvGrpSpPr>
          <p:cNvPr id="5" name="d1392df7-6ecb-46c8-a1d2-0dd5063724e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 xmlns:a16="http://schemas.microsoft.com/office/drawing/2014/main" id="{7893E4C5-65C5-481D-B378-E35BAE3CC817}"/>
              </a:ext>
            </a:extLst>
          </p:cNvPr>
          <p:cNvGrpSpPr>
            <a:grpSpLocks noChangeAspect="1"/>
          </p:cNvGrpSpPr>
          <p:nvPr>
            <p:custDataLst>
              <p:tags r:id="rId1"/>
            </p:custDataLst>
          </p:nvPr>
        </p:nvGrpSpPr>
        <p:grpSpPr>
          <a:xfrm>
            <a:off x="2239235" y="2774070"/>
            <a:ext cx="7948408" cy="3987474"/>
            <a:chOff x="2768070" y="1959340"/>
            <a:chExt cx="6797355" cy="3428739"/>
          </a:xfrm>
        </p:grpSpPr>
        <p:sp>
          <p:nvSpPr>
            <p:cNvPr id="6" name="ïšḻîḍe">
              <a:extLst>
                <a:ext uri="{FF2B5EF4-FFF2-40B4-BE49-F238E27FC236}">
                  <a16:creationId xmlns="" xmlns:a16="http://schemas.microsoft.com/office/drawing/2014/main" id="{0064E673-A984-4B3B-844D-1CD5EE370977}"/>
                </a:ext>
              </a:extLst>
            </p:cNvPr>
            <p:cNvSpPr/>
            <p:nvPr/>
          </p:nvSpPr>
          <p:spPr>
            <a:xfrm rot="18900000">
              <a:off x="5622097" y="2975033"/>
              <a:ext cx="1891293" cy="18912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7" name="îṥliḋé">
              <a:extLst>
                <a:ext uri="{FF2B5EF4-FFF2-40B4-BE49-F238E27FC236}">
                  <a16:creationId xmlns="" xmlns:a16="http://schemas.microsoft.com/office/drawing/2014/main" id="{8C2278DB-197C-4D4B-ABDB-A9922A4002A1}"/>
                </a:ext>
              </a:extLst>
            </p:cNvPr>
            <p:cNvSpPr/>
            <p:nvPr/>
          </p:nvSpPr>
          <p:spPr>
            <a:xfrm rot="18900000">
              <a:off x="7765746" y="2982140"/>
              <a:ext cx="1799679" cy="17996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8" name="ïşliḓé">
              <a:extLst>
                <a:ext uri="{FF2B5EF4-FFF2-40B4-BE49-F238E27FC236}">
                  <a16:creationId xmlns="" xmlns:a16="http://schemas.microsoft.com/office/drawing/2014/main" id="{5C97E34D-E4C7-4AFC-B938-6E99504738A4}"/>
                </a:ext>
              </a:extLst>
            </p:cNvPr>
            <p:cNvSpPr/>
            <p:nvPr/>
          </p:nvSpPr>
          <p:spPr>
            <a:xfrm rot="18900000">
              <a:off x="7447043" y="2973634"/>
              <a:ext cx="1799679" cy="17996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9" name="iSļidé">
              <a:extLst>
                <a:ext uri="{FF2B5EF4-FFF2-40B4-BE49-F238E27FC236}">
                  <a16:creationId xmlns="" xmlns:a16="http://schemas.microsoft.com/office/drawing/2014/main" id="{46F898E2-3014-4959-931C-96242765D97D}"/>
                </a:ext>
              </a:extLst>
            </p:cNvPr>
            <p:cNvSpPr/>
            <p:nvPr/>
          </p:nvSpPr>
          <p:spPr>
            <a:xfrm rot="18900000">
              <a:off x="3175331" y="2689914"/>
              <a:ext cx="1891293" cy="18912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10" name="iš1îḋe">
              <a:extLst>
                <a:ext uri="{FF2B5EF4-FFF2-40B4-BE49-F238E27FC236}">
                  <a16:creationId xmlns="" xmlns:a16="http://schemas.microsoft.com/office/drawing/2014/main" id="{3DB646EE-20E8-45FD-8B7F-FEF34BC84E02}"/>
                </a:ext>
              </a:extLst>
            </p:cNvPr>
            <p:cNvSpPr/>
            <p:nvPr/>
          </p:nvSpPr>
          <p:spPr>
            <a:xfrm rot="13500000">
              <a:off x="3231254" y="2964790"/>
              <a:ext cx="1799680" cy="1799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cxnSp>
          <p:nvCxnSpPr>
            <p:cNvPr id="11" name="Straight Connector 14">
              <a:extLst>
                <a:ext uri="{FF2B5EF4-FFF2-40B4-BE49-F238E27FC236}">
                  <a16:creationId xmlns="" xmlns:a16="http://schemas.microsoft.com/office/drawing/2014/main" id="{54AC4587-4450-463C-B92A-0DE13CD1F50B}"/>
                </a:ext>
              </a:extLst>
            </p:cNvPr>
            <p:cNvCxnSpPr/>
            <p:nvPr/>
          </p:nvCxnSpPr>
          <p:spPr>
            <a:xfrm rot="16200000">
              <a:off x="4036391" y="3594487"/>
              <a:ext cx="1638685" cy="1635774"/>
            </a:xfrm>
            <a:prstGeom prst="line">
              <a:avLst/>
            </a:prstGeom>
            <a:ln w="12700">
              <a:gradFill flip="none" rotWithShape="1">
                <a:gsLst>
                  <a:gs pos="0">
                    <a:schemeClr val="bg1"/>
                  </a:gs>
                  <a:gs pos="51000">
                    <a:schemeClr val="bg1"/>
                  </a:gs>
                  <a:gs pos="74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5">
              <a:extLst>
                <a:ext uri="{FF2B5EF4-FFF2-40B4-BE49-F238E27FC236}">
                  <a16:creationId xmlns="" xmlns:a16="http://schemas.microsoft.com/office/drawing/2014/main" id="{7D918A87-D88E-41D5-9687-89FC9E351714}"/>
                </a:ext>
              </a:extLst>
            </p:cNvPr>
            <p:cNvCxnSpPr/>
            <p:nvPr/>
          </p:nvCxnSpPr>
          <p:spPr>
            <a:xfrm rot="16200000" flipH="1">
              <a:off x="2770890" y="3783625"/>
              <a:ext cx="1601634" cy="1607274"/>
            </a:xfrm>
            <a:prstGeom prst="line">
              <a:avLst/>
            </a:prstGeom>
            <a:ln w="12700">
              <a:gradFill flip="none" rotWithShape="1">
                <a:gsLst>
                  <a:gs pos="0">
                    <a:schemeClr val="bg1"/>
                  </a:gs>
                  <a:gs pos="51000">
                    <a:schemeClr val="bg1"/>
                  </a:gs>
                  <a:gs pos="74000">
                    <a:schemeClr val="bg1"/>
                  </a:gs>
                  <a:gs pos="100000">
                    <a:schemeClr val="bg1">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3" name="îsļîde">
              <a:extLst>
                <a:ext uri="{FF2B5EF4-FFF2-40B4-BE49-F238E27FC236}">
                  <a16:creationId xmlns="" xmlns:a16="http://schemas.microsoft.com/office/drawing/2014/main" id="{E7D8271F-7621-400D-A333-2B8757BE7849}"/>
                </a:ext>
              </a:extLst>
            </p:cNvPr>
            <p:cNvSpPr/>
            <p:nvPr/>
          </p:nvSpPr>
          <p:spPr>
            <a:xfrm rot="8100000">
              <a:off x="5376295" y="2972661"/>
              <a:ext cx="1799679" cy="17996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Arial"/>
                <a:ea typeface="微软雅黑"/>
                <a:sym typeface="Arial"/>
              </a:endParaRPr>
            </a:p>
          </p:txBody>
        </p:sp>
        <p:sp>
          <p:nvSpPr>
            <p:cNvPr id="14" name="iṡľiḑé">
              <a:extLst>
                <a:ext uri="{FF2B5EF4-FFF2-40B4-BE49-F238E27FC236}">
                  <a16:creationId xmlns="" xmlns:a16="http://schemas.microsoft.com/office/drawing/2014/main" id="{B759B0A3-FD48-4608-BE40-3DD6C52FF04C}"/>
                </a:ext>
              </a:extLst>
            </p:cNvPr>
            <p:cNvSpPr txBox="1">
              <a:spLocks/>
            </p:cNvSpPr>
            <p:nvPr/>
          </p:nvSpPr>
          <p:spPr bwMode="auto">
            <a:xfrm>
              <a:off x="7418173" y="3320988"/>
              <a:ext cx="1937846" cy="1221674"/>
            </a:xfrm>
            <a:prstGeom prst="rect">
              <a:avLst/>
            </a:prstGeom>
            <a:noFill/>
            <a:scene3d>
              <a:camera prst="orthographicFront">
                <a:rot lat="0" lon="0" rev="0"/>
              </a:camera>
              <a:lightRig rig="threePt" dir="t"/>
            </a:scene3d>
            <a:sp3d prstMaterial="matte">
              <a:bevelT w="1270" h="1270"/>
            </a:sp3d>
          </p:spPr>
          <p:txBody>
            <a:bodyPr wrap="none" lIns="0" tIns="0" rIns="0" bIns="0" anchor="ctr" anchorCtr="1">
              <a:normAutofit/>
              <a:sp3d/>
            </a:bodyPr>
            <a:lstStyle/>
            <a:p>
              <a:pPr algn="ctr">
                <a:buClr>
                  <a:prstClr val="white"/>
                </a:buClr>
                <a:defRPr/>
              </a:pPr>
              <a:r>
                <a:rPr lang="en-US" altLang="zh-CN" sz="2400" dirty="0" err="1">
                  <a:solidFill>
                    <a:schemeClr val="bg1"/>
                  </a:solidFill>
                  <a:latin typeface="Arial"/>
                  <a:ea typeface="微软雅黑"/>
                  <a:sym typeface="Arial"/>
                </a:rPr>
                <a:t>Thang</a:t>
              </a:r>
              <a:r>
                <a:rPr lang="en-US" altLang="zh-CN" sz="2400" dirty="0">
                  <a:solidFill>
                    <a:schemeClr val="bg1"/>
                  </a:solidFill>
                  <a:latin typeface="Arial"/>
                  <a:ea typeface="微软雅黑"/>
                  <a:sym typeface="Arial"/>
                </a:rPr>
                <a:t> </a:t>
              </a:r>
              <a:r>
                <a:rPr lang="en-US" altLang="zh-CN" sz="2400" dirty="0" err="1">
                  <a:solidFill>
                    <a:schemeClr val="bg1"/>
                  </a:solidFill>
                  <a:latin typeface="Arial"/>
                  <a:ea typeface="微软雅黑"/>
                  <a:sym typeface="Arial"/>
                </a:rPr>
                <a:t>đo</a:t>
              </a:r>
              <a:endParaRPr lang="en-US" altLang="zh-CN" sz="2400" dirty="0">
                <a:solidFill>
                  <a:schemeClr val="bg1"/>
                </a:solidFill>
                <a:latin typeface="Arial"/>
                <a:ea typeface="微软雅黑"/>
                <a:sym typeface="Arial"/>
              </a:endParaRPr>
            </a:p>
            <a:p>
              <a:pPr algn="ctr">
                <a:buClr>
                  <a:prstClr val="white"/>
                </a:buClr>
                <a:defRPr/>
              </a:pPr>
              <a:r>
                <a:rPr lang="en-US" altLang="zh-CN" sz="2400" b="1" dirty="0">
                  <a:solidFill>
                    <a:schemeClr val="bg1"/>
                  </a:solidFill>
                  <a:latin typeface="Arial"/>
                  <a:ea typeface="微软雅黑"/>
                  <a:sym typeface="Arial"/>
                </a:rPr>
                <a:t>DẠNG ĐỒ THỊ </a:t>
              </a:r>
            </a:p>
            <a:p>
              <a:pPr algn="ctr">
                <a:buClr>
                  <a:prstClr val="white"/>
                </a:buClr>
                <a:defRPr/>
              </a:pPr>
              <a:r>
                <a:rPr lang="en-US" altLang="zh-CN" sz="2400" b="1" dirty="0">
                  <a:solidFill>
                    <a:schemeClr val="bg1"/>
                  </a:solidFill>
                  <a:latin typeface="Arial"/>
                  <a:ea typeface="微软雅黑"/>
                  <a:sym typeface="Arial"/>
                </a:rPr>
                <a:t>CÓ MÔ TẢ</a:t>
              </a:r>
              <a:endParaRPr lang="zh-CN" altLang="en-US" sz="2400" b="1" dirty="0">
                <a:solidFill>
                  <a:schemeClr val="bg1"/>
                </a:solidFill>
                <a:latin typeface="Arial"/>
                <a:ea typeface="微软雅黑"/>
                <a:sym typeface="Arial"/>
              </a:endParaRPr>
            </a:p>
          </p:txBody>
        </p:sp>
        <p:cxnSp>
          <p:nvCxnSpPr>
            <p:cNvPr id="15" name="Straight Connector 26">
              <a:extLst>
                <a:ext uri="{FF2B5EF4-FFF2-40B4-BE49-F238E27FC236}">
                  <a16:creationId xmlns="" xmlns:a16="http://schemas.microsoft.com/office/drawing/2014/main" id="{CE0570C1-EFF6-4CC6-A8F4-0016BDFB8D5D}"/>
                </a:ext>
              </a:extLst>
            </p:cNvPr>
            <p:cNvCxnSpPr/>
            <p:nvPr/>
          </p:nvCxnSpPr>
          <p:spPr>
            <a:xfrm>
              <a:off x="5199704" y="2218214"/>
              <a:ext cx="0" cy="1669688"/>
            </a:xfrm>
            <a:prstGeom prst="line">
              <a:avLst/>
            </a:prstGeom>
            <a:ln w="3175">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27">
              <a:extLst>
                <a:ext uri="{FF2B5EF4-FFF2-40B4-BE49-F238E27FC236}">
                  <a16:creationId xmlns="" xmlns:a16="http://schemas.microsoft.com/office/drawing/2014/main" id="{3B47DE75-2660-4D15-9F7C-AC8E78384F63}"/>
                </a:ext>
              </a:extLst>
            </p:cNvPr>
            <p:cNvCxnSpPr/>
            <p:nvPr/>
          </p:nvCxnSpPr>
          <p:spPr>
            <a:xfrm>
              <a:off x="7338706" y="2206933"/>
              <a:ext cx="0" cy="1680969"/>
            </a:xfrm>
            <a:prstGeom prst="line">
              <a:avLst/>
            </a:prstGeom>
            <a:ln w="3175">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28">
              <a:extLst>
                <a:ext uri="{FF2B5EF4-FFF2-40B4-BE49-F238E27FC236}">
                  <a16:creationId xmlns="" xmlns:a16="http://schemas.microsoft.com/office/drawing/2014/main" id="{2347E597-8AB7-4FAC-95A8-6B0D6E799004}"/>
                </a:ext>
              </a:extLst>
            </p:cNvPr>
            <p:cNvCxnSpPr/>
            <p:nvPr/>
          </p:nvCxnSpPr>
          <p:spPr>
            <a:xfrm>
              <a:off x="5199704" y="2202967"/>
              <a:ext cx="2139002" cy="0"/>
            </a:xfrm>
            <a:prstGeom prst="line">
              <a:avLst/>
            </a:prstGeom>
            <a:ln w="31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29">
              <a:extLst>
                <a:ext uri="{FF2B5EF4-FFF2-40B4-BE49-F238E27FC236}">
                  <a16:creationId xmlns="" xmlns:a16="http://schemas.microsoft.com/office/drawing/2014/main" id="{C0AD8990-F4F2-4142-A181-F0E37710C8DB}"/>
                </a:ext>
              </a:extLst>
            </p:cNvPr>
            <p:cNvCxnSpPr/>
            <p:nvPr/>
          </p:nvCxnSpPr>
          <p:spPr>
            <a:xfrm>
              <a:off x="6269204" y="1959340"/>
              <a:ext cx="0" cy="245321"/>
            </a:xfrm>
            <a:prstGeom prst="line">
              <a:avLst/>
            </a:prstGeom>
            <a:ln w="31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9" name="íS1íḑé">
              <a:extLst>
                <a:ext uri="{FF2B5EF4-FFF2-40B4-BE49-F238E27FC236}">
                  <a16:creationId xmlns="" xmlns:a16="http://schemas.microsoft.com/office/drawing/2014/main" id="{28705EBE-3894-4EE7-99EE-15B6C0D949D9}"/>
                </a:ext>
              </a:extLst>
            </p:cNvPr>
            <p:cNvSpPr txBox="1">
              <a:spLocks/>
            </p:cNvSpPr>
            <p:nvPr/>
          </p:nvSpPr>
          <p:spPr bwMode="auto">
            <a:xfrm>
              <a:off x="5299295" y="3424136"/>
              <a:ext cx="1937846" cy="1172087"/>
            </a:xfrm>
            <a:prstGeom prst="rect">
              <a:avLst/>
            </a:prstGeom>
            <a:noFill/>
            <a:scene3d>
              <a:camera prst="orthographicFront">
                <a:rot lat="0" lon="0" rev="0"/>
              </a:camera>
              <a:lightRig rig="threePt" dir="t"/>
            </a:scene3d>
            <a:sp3d prstMaterial="matte">
              <a:bevelT w="1270" h="1270"/>
            </a:sp3d>
          </p:spPr>
          <p:txBody>
            <a:bodyPr wrap="none" lIns="0" tIns="0" rIns="0" bIns="0" anchor="ctr" anchorCtr="1">
              <a:normAutofit/>
              <a:sp3d/>
            </a:bodyPr>
            <a:lstStyle/>
            <a:p>
              <a:pPr algn="ctr">
                <a:buClr>
                  <a:prstClr val="white"/>
                </a:buClr>
                <a:defRPr/>
              </a:pPr>
              <a:r>
                <a:rPr lang="en-US" altLang="zh-CN" sz="2400" dirty="0" err="1">
                  <a:solidFill>
                    <a:schemeClr val="bg1"/>
                  </a:solidFill>
                  <a:latin typeface="Arial"/>
                  <a:ea typeface="微软雅黑"/>
                  <a:sym typeface="Arial"/>
                </a:rPr>
                <a:t>Thang</a:t>
              </a:r>
              <a:r>
                <a:rPr lang="en-US" altLang="zh-CN" sz="2400" dirty="0">
                  <a:solidFill>
                    <a:schemeClr val="bg1"/>
                  </a:solidFill>
                  <a:latin typeface="Arial"/>
                  <a:ea typeface="微软雅黑"/>
                  <a:sym typeface="Arial"/>
                </a:rPr>
                <a:t> </a:t>
              </a:r>
              <a:r>
                <a:rPr lang="en-US" altLang="zh-CN" sz="2400" dirty="0" err="1">
                  <a:solidFill>
                    <a:schemeClr val="bg1"/>
                  </a:solidFill>
                  <a:latin typeface="Arial"/>
                  <a:ea typeface="微软雅黑"/>
                  <a:sym typeface="Arial"/>
                </a:rPr>
                <a:t>đo</a:t>
              </a:r>
              <a:endParaRPr lang="en-US" altLang="zh-CN" sz="2400" dirty="0">
                <a:solidFill>
                  <a:schemeClr val="bg1"/>
                </a:solidFill>
                <a:latin typeface="Arial"/>
                <a:ea typeface="微软雅黑"/>
                <a:sym typeface="Arial"/>
              </a:endParaRPr>
            </a:p>
            <a:p>
              <a:pPr algn="ctr">
                <a:buClr>
                  <a:prstClr val="white"/>
                </a:buClr>
                <a:defRPr/>
              </a:pPr>
              <a:r>
                <a:rPr lang="en-US" altLang="zh-CN" sz="2400" b="1" dirty="0">
                  <a:solidFill>
                    <a:schemeClr val="bg1"/>
                  </a:solidFill>
                  <a:latin typeface="Arial"/>
                  <a:ea typeface="微软雅黑"/>
                  <a:sym typeface="Arial"/>
                </a:rPr>
                <a:t>DẠNG </a:t>
              </a:r>
            </a:p>
            <a:p>
              <a:pPr algn="ctr">
                <a:buClr>
                  <a:prstClr val="white"/>
                </a:buClr>
                <a:defRPr/>
              </a:pPr>
              <a:r>
                <a:rPr lang="en-US" altLang="zh-CN" sz="2400" b="1" dirty="0">
                  <a:solidFill>
                    <a:schemeClr val="bg1"/>
                  </a:solidFill>
                  <a:latin typeface="Arial"/>
                  <a:ea typeface="微软雅黑"/>
                  <a:sym typeface="Arial"/>
                </a:rPr>
                <a:t>ĐỒ THỊ</a:t>
              </a:r>
              <a:endParaRPr lang="zh-CN" altLang="en-US" sz="2400" b="1" dirty="0">
                <a:solidFill>
                  <a:schemeClr val="bg1"/>
                </a:solidFill>
                <a:latin typeface="Arial"/>
                <a:ea typeface="微软雅黑"/>
                <a:sym typeface="Arial"/>
              </a:endParaRPr>
            </a:p>
          </p:txBody>
        </p:sp>
        <p:sp>
          <p:nvSpPr>
            <p:cNvPr id="20" name="íṧľiḑè">
              <a:extLst>
                <a:ext uri="{FF2B5EF4-FFF2-40B4-BE49-F238E27FC236}">
                  <a16:creationId xmlns="" xmlns:a16="http://schemas.microsoft.com/office/drawing/2014/main" id="{F66BAF4F-8EC8-49EC-BA5F-11CC2DD219FD}"/>
                </a:ext>
              </a:extLst>
            </p:cNvPr>
            <p:cNvSpPr txBox="1">
              <a:spLocks/>
            </p:cNvSpPr>
            <p:nvPr/>
          </p:nvSpPr>
          <p:spPr bwMode="auto">
            <a:xfrm>
              <a:off x="3137847" y="3417433"/>
              <a:ext cx="1937846" cy="894392"/>
            </a:xfrm>
            <a:prstGeom prst="rect">
              <a:avLst/>
            </a:prstGeom>
            <a:noFill/>
            <a:scene3d>
              <a:camera prst="orthographicFront">
                <a:rot lat="0" lon="0" rev="0"/>
              </a:camera>
              <a:lightRig rig="threePt" dir="t"/>
            </a:scene3d>
            <a:sp3d prstMaterial="matte">
              <a:bevelT w="1270" h="1270"/>
            </a:sp3d>
          </p:spPr>
          <p:txBody>
            <a:bodyPr wrap="none" lIns="0" tIns="0" rIns="0" bIns="0" anchor="ctr" anchorCtr="1">
              <a:noAutofit/>
              <a:sp3d/>
            </a:bodyPr>
            <a:lstStyle/>
            <a:p>
              <a:pPr algn="ctr">
                <a:buClr>
                  <a:prstClr val="white"/>
                </a:buClr>
                <a:defRPr/>
              </a:pPr>
              <a:r>
                <a:rPr lang="en-US" altLang="zh-CN" sz="2400" dirty="0" err="1">
                  <a:solidFill>
                    <a:schemeClr val="bg1"/>
                  </a:solidFill>
                  <a:latin typeface="Arial"/>
                  <a:ea typeface="微软雅黑"/>
                  <a:sym typeface="Arial"/>
                </a:rPr>
                <a:t>Thang</a:t>
              </a:r>
              <a:r>
                <a:rPr lang="en-US" altLang="zh-CN" sz="2400" dirty="0">
                  <a:solidFill>
                    <a:schemeClr val="bg1"/>
                  </a:solidFill>
                  <a:latin typeface="Arial"/>
                  <a:ea typeface="微软雅黑"/>
                  <a:sym typeface="Arial"/>
                </a:rPr>
                <a:t> </a:t>
              </a:r>
              <a:r>
                <a:rPr lang="en-US" altLang="zh-CN" sz="2400" dirty="0" err="1">
                  <a:solidFill>
                    <a:schemeClr val="bg1"/>
                  </a:solidFill>
                  <a:latin typeface="Arial"/>
                  <a:ea typeface="微软雅黑"/>
                  <a:sym typeface="Arial"/>
                </a:rPr>
                <a:t>đo</a:t>
              </a:r>
              <a:endParaRPr lang="en-US" altLang="zh-CN" sz="2400" dirty="0">
                <a:solidFill>
                  <a:schemeClr val="bg1"/>
                </a:solidFill>
                <a:latin typeface="Arial"/>
                <a:ea typeface="微软雅黑"/>
                <a:sym typeface="Arial"/>
              </a:endParaRPr>
            </a:p>
            <a:p>
              <a:pPr algn="ctr">
                <a:buClr>
                  <a:prstClr val="white"/>
                </a:buClr>
                <a:defRPr/>
              </a:pPr>
              <a:r>
                <a:rPr lang="en-US" altLang="zh-CN" sz="2400" b="1" dirty="0">
                  <a:solidFill>
                    <a:schemeClr val="bg1"/>
                  </a:solidFill>
                  <a:latin typeface="Arial"/>
                  <a:ea typeface="微软雅黑"/>
                  <a:sym typeface="Arial"/>
                </a:rPr>
                <a:t>DẠNG SỐ</a:t>
              </a:r>
              <a:endParaRPr lang="zh-CN" altLang="en-US" sz="2400" b="1" dirty="0">
                <a:solidFill>
                  <a:schemeClr val="bg1"/>
                </a:solidFill>
                <a:latin typeface="Arial"/>
                <a:ea typeface="微软雅黑"/>
                <a:sym typeface="Arial"/>
              </a:endParaRPr>
            </a:p>
          </p:txBody>
        </p:sp>
      </p:grpSp>
      <p:cxnSp>
        <p:nvCxnSpPr>
          <p:cNvPr id="21" name="Straight Connector 28">
            <a:extLst>
              <a:ext uri="{FF2B5EF4-FFF2-40B4-BE49-F238E27FC236}">
                <a16:creationId xmlns="" xmlns:a16="http://schemas.microsoft.com/office/drawing/2014/main" id="{86640D45-FDB8-4231-910F-C2B439441CC9}"/>
              </a:ext>
            </a:extLst>
          </p:cNvPr>
          <p:cNvCxnSpPr/>
          <p:nvPr/>
        </p:nvCxnSpPr>
        <p:spPr>
          <a:xfrm>
            <a:off x="7583855" y="3057397"/>
            <a:ext cx="2501217" cy="0"/>
          </a:xfrm>
          <a:prstGeom prst="line">
            <a:avLst/>
          </a:prstGeom>
          <a:ln w="31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7">
            <a:extLst>
              <a:ext uri="{FF2B5EF4-FFF2-40B4-BE49-F238E27FC236}">
                <a16:creationId xmlns="" xmlns:a16="http://schemas.microsoft.com/office/drawing/2014/main" id="{1E1664D1-F295-4579-8023-66E68E83CE21}"/>
              </a:ext>
            </a:extLst>
          </p:cNvPr>
          <p:cNvCxnSpPr/>
          <p:nvPr/>
        </p:nvCxnSpPr>
        <p:spPr>
          <a:xfrm>
            <a:off x="10067531" y="3075129"/>
            <a:ext cx="0" cy="1954893"/>
          </a:xfrm>
          <a:prstGeom prst="line">
            <a:avLst/>
          </a:prstGeom>
          <a:ln w="3175">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7">
            <a:extLst>
              <a:ext uri="{FF2B5EF4-FFF2-40B4-BE49-F238E27FC236}">
                <a16:creationId xmlns="" xmlns:a16="http://schemas.microsoft.com/office/drawing/2014/main" id="{481C76F4-963B-4EDB-B18E-9E92FAFC34BB}"/>
              </a:ext>
            </a:extLst>
          </p:cNvPr>
          <p:cNvCxnSpPr/>
          <p:nvPr/>
        </p:nvCxnSpPr>
        <p:spPr>
          <a:xfrm>
            <a:off x="2565341" y="3062010"/>
            <a:ext cx="0" cy="1954893"/>
          </a:xfrm>
          <a:prstGeom prst="line">
            <a:avLst/>
          </a:prstGeom>
          <a:ln w="3175">
            <a:solidFill>
              <a:schemeClr val="tx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8">
            <a:extLst>
              <a:ext uri="{FF2B5EF4-FFF2-40B4-BE49-F238E27FC236}">
                <a16:creationId xmlns="" xmlns:a16="http://schemas.microsoft.com/office/drawing/2014/main" id="{CCED25A8-BDDC-46DA-99BE-514254E43C34}"/>
              </a:ext>
            </a:extLst>
          </p:cNvPr>
          <p:cNvCxnSpPr/>
          <p:nvPr/>
        </p:nvCxnSpPr>
        <p:spPr>
          <a:xfrm>
            <a:off x="2565341" y="3057397"/>
            <a:ext cx="2501217" cy="0"/>
          </a:xfrm>
          <a:prstGeom prst="line">
            <a:avLst/>
          </a:prstGeom>
          <a:ln w="31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 xmlns:a16="http://schemas.microsoft.com/office/drawing/2014/main" id="{A9A8C047-4205-4829-8D75-EF55BA6B87DB}"/>
              </a:ext>
            </a:extLst>
          </p:cNvPr>
          <p:cNvSpPr/>
          <p:nvPr/>
        </p:nvSpPr>
        <p:spPr>
          <a:xfrm>
            <a:off x="1068313" y="3271457"/>
            <a:ext cx="6091415" cy="369247"/>
          </a:xfrm>
          <a:prstGeom prst="rect">
            <a:avLst/>
          </a:prstGeom>
        </p:spPr>
        <p:txBody>
          <a:bodyPr>
            <a:spAutoFit/>
          </a:bodyPr>
          <a:lstStyle/>
          <a:p>
            <a:pPr algn="just"/>
            <a:r>
              <a:rPr lang="en-US" dirty="0">
                <a:latin typeface="Arial" panose="020B0604020202020204" pitchFamily="34" charset="0"/>
                <a:cs typeface="Arial" panose="020B0604020202020204" pitchFamily="34" charset="0"/>
              </a:rPr>
              <a:t>		</a:t>
            </a:r>
          </a:p>
        </p:txBody>
      </p:sp>
      <p:sp>
        <p:nvSpPr>
          <p:cNvPr id="26" name="矩形 5">
            <a:extLst>
              <a:ext uri="{FF2B5EF4-FFF2-40B4-BE49-F238E27FC236}">
                <a16:creationId xmlns="" xmlns:a16="http://schemas.microsoft.com/office/drawing/2014/main" id="{551428E8-04C5-4939-ADA5-DBDA1F94F389}"/>
              </a:ext>
            </a:extLst>
          </p:cNvPr>
          <p:cNvSpPr/>
          <p:nvPr/>
        </p:nvSpPr>
        <p:spPr>
          <a:xfrm>
            <a:off x="14117" y="1602495"/>
            <a:ext cx="12030616" cy="1543570"/>
          </a:xfrm>
          <a:prstGeom prst="roundRect">
            <a:avLst/>
          </a:prstGeom>
          <a:ln/>
        </p:spPr>
        <p:style>
          <a:lnRef idx="2">
            <a:schemeClr val="accent5"/>
          </a:lnRef>
          <a:fillRef idx="1">
            <a:schemeClr val="lt1"/>
          </a:fillRef>
          <a:effectRef idx="0">
            <a:schemeClr val="accent5"/>
          </a:effectRef>
          <a:fontRef idx="minor">
            <a:schemeClr val="dk1"/>
          </a:fontRef>
        </p:style>
        <p:txBody>
          <a:bodyPr lIns="91419" tIns="45709" rIns="91419" bIns="45709" rtlCol="0" anchor="ctr"/>
          <a:lstStyle/>
          <a:p>
            <a:pPr algn="ctr">
              <a:buClr>
                <a:srgbClr val="000000"/>
              </a:buClr>
              <a:defRPr/>
            </a:pPr>
            <a:r>
              <a:rPr lang="en-US" sz="2400">
                <a:latin typeface="Arial" panose="020B0604020202020204" pitchFamily="34" charset="0"/>
                <a:cs typeface="Arial" panose="020B0604020202020204" pitchFamily="34" charset="0"/>
              </a:rPr>
              <a:t> </a:t>
            </a:r>
            <a:r>
              <a:rPr lang="en-US" sz="2800">
                <a:latin typeface="Arial" panose="020B0604020202020204" pitchFamily="34" charset="0"/>
                <a:cs typeface="Arial" panose="020B0604020202020204" pitchFamily="34" charset="0"/>
              </a:rPr>
              <a:t>Thang đo (thang đánh giá) </a:t>
            </a:r>
            <a:r>
              <a:rPr lang="vi-VN" sz="2800">
                <a:latin typeface="Arial" panose="020B0604020202020204" pitchFamily="34" charset="0"/>
                <a:cs typeface="Arial" panose="020B0604020202020204" pitchFamily="34" charset="0"/>
              </a:rPr>
              <a:t>là công cụ đo lường </a:t>
            </a:r>
            <a:r>
              <a:rPr lang="vi-VN" sz="2800">
                <a:solidFill>
                  <a:srgbClr val="FF0000"/>
                </a:solidFill>
                <a:latin typeface="Arial" panose="020B0604020202020204" pitchFamily="34" charset="0"/>
                <a:cs typeface="Arial" panose="020B0604020202020204" pitchFamily="34" charset="0"/>
              </a:rPr>
              <a:t>mức độ </a:t>
            </a:r>
            <a:r>
              <a:rPr lang="vi-VN" sz="2800">
                <a:latin typeface="Arial" panose="020B0604020202020204" pitchFamily="34" charset="0"/>
                <a:cs typeface="Arial" panose="020B0604020202020204" pitchFamily="34" charset="0"/>
              </a:rPr>
              <a:t>mà học sinh đạ</a:t>
            </a:r>
            <a:r>
              <a:rPr lang="en-US" sz="2800">
                <a:latin typeface="Arial" panose="020B0604020202020204" pitchFamily="34" charset="0"/>
                <a:cs typeface="Arial" panose="020B0604020202020204" pitchFamily="34" charset="0"/>
              </a:rPr>
              <a:t>t </a:t>
            </a:r>
            <a:r>
              <a:rPr lang="vi-VN" sz="2800">
                <a:latin typeface="Arial" panose="020B0604020202020204" pitchFamily="34" charset="0"/>
                <a:cs typeface="Arial" panose="020B0604020202020204" pitchFamily="34" charset="0"/>
              </a:rPr>
              <a:t>được ở mỗi </a:t>
            </a:r>
            <a:r>
              <a:rPr lang="vi-VN" sz="2800">
                <a:solidFill>
                  <a:srgbClr val="FF0000"/>
                </a:solidFill>
                <a:latin typeface="Arial" panose="020B0604020202020204" pitchFamily="34" charset="0"/>
                <a:cs typeface="Arial" panose="020B0604020202020204" pitchFamily="34" charset="0"/>
              </a:rPr>
              <a:t>đặc</a:t>
            </a:r>
            <a:r>
              <a:rPr lang="en-US" sz="2800">
                <a:solidFill>
                  <a:srgbClr val="FF0000"/>
                </a:solidFill>
                <a:latin typeface="Arial" panose="020B0604020202020204" pitchFamily="34" charset="0"/>
                <a:cs typeface="Arial" panose="020B0604020202020204" pitchFamily="34" charset="0"/>
              </a:rPr>
              <a:t> </a:t>
            </a:r>
            <a:r>
              <a:rPr lang="vi-VN" sz="2800">
                <a:solidFill>
                  <a:srgbClr val="FF0000"/>
                </a:solidFill>
                <a:latin typeface="Arial" panose="020B0604020202020204" pitchFamily="34" charset="0"/>
                <a:cs typeface="Arial" panose="020B0604020202020204" pitchFamily="34" charset="0"/>
              </a:rPr>
              <a:t>điểm, hành vi </a:t>
            </a:r>
            <a:r>
              <a:rPr lang="vi-VN" sz="2800">
                <a:latin typeface="Arial" panose="020B0604020202020204" pitchFamily="34" charset="0"/>
                <a:cs typeface="Arial" panose="020B0604020202020204" pitchFamily="34" charset="0"/>
              </a:rPr>
              <a:t>về khía cạnh/lĩnh vực cụ thể nào đó </a:t>
            </a:r>
            <a:br>
              <a:rPr lang="vi-VN" sz="280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411382"/>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4"/>
          <p:cNvSpPr/>
          <p:nvPr/>
        </p:nvSpPr>
        <p:spPr>
          <a:xfrm>
            <a:off x="1524000" y="-1"/>
            <a:ext cx="9144000" cy="4572001"/>
          </a:xfrm>
          <a:prstGeom prst="rect">
            <a:avLst/>
          </a:prstGeom>
          <a:solidFill>
            <a:schemeClr val="accent2"/>
          </a:solidFill>
          <a:ln>
            <a:noFill/>
          </a:ln>
        </p:spPr>
        <p:txBody>
          <a:bodyPr spcFirstLastPara="1" wrap="square" lIns="91425" tIns="91425" rIns="91425" bIns="91425" anchor="ctr" anchorCtr="0">
            <a:noAutofit/>
          </a:bodyPr>
          <a:lstStyle/>
          <a:p>
            <a:pPr>
              <a:buClr>
                <a:srgbClr val="000000"/>
              </a:buClr>
              <a:defRPr/>
            </a:pPr>
            <a:endParaRPr sz="1400" kern="0">
              <a:solidFill>
                <a:srgbClr val="000000"/>
              </a:solidFill>
              <a:latin typeface="Arial"/>
              <a:cs typeface="Arial"/>
              <a:sym typeface="Arial"/>
            </a:endParaRPr>
          </a:p>
        </p:txBody>
      </p:sp>
      <p:cxnSp>
        <p:nvCxnSpPr>
          <p:cNvPr id="510" name="Google Shape;510;p4"/>
          <p:cNvCxnSpPr/>
          <p:nvPr/>
        </p:nvCxnSpPr>
        <p:spPr>
          <a:xfrm rot="10800000">
            <a:off x="7814132" y="5264106"/>
            <a:ext cx="0" cy="914400"/>
          </a:xfrm>
          <a:prstGeom prst="straightConnector1">
            <a:avLst/>
          </a:prstGeom>
          <a:noFill/>
          <a:ln w="19050" cap="flat" cmpd="sng">
            <a:solidFill>
              <a:schemeClr val="accent2"/>
            </a:solidFill>
            <a:prstDash val="solid"/>
            <a:round/>
            <a:headEnd type="none" w="sm" len="sm"/>
            <a:tailEnd type="none" w="sm" len="sm"/>
          </a:ln>
        </p:spPr>
      </p:cxnSp>
      <p:sp>
        <p:nvSpPr>
          <p:cNvPr id="511" name="Google Shape;511;p4"/>
          <p:cNvSpPr/>
          <p:nvPr/>
        </p:nvSpPr>
        <p:spPr>
          <a:xfrm>
            <a:off x="1524001" y="2"/>
            <a:ext cx="9141545" cy="6858975"/>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Calibri"/>
              <a:ea typeface="Calibri"/>
              <a:cs typeface="Calibri"/>
              <a:sym typeface="Calibri"/>
            </a:endParaRPr>
          </a:p>
        </p:txBody>
      </p:sp>
      <p:sp>
        <p:nvSpPr>
          <p:cNvPr id="512" name="Google Shape;512;p4"/>
          <p:cNvSpPr/>
          <p:nvPr/>
        </p:nvSpPr>
        <p:spPr>
          <a:xfrm>
            <a:off x="1903098" y="484632"/>
            <a:ext cx="5590154" cy="5880916"/>
          </a:xfrm>
          <a:prstGeom prst="rect">
            <a:avLst/>
          </a:prstGeom>
          <a:solidFill>
            <a:schemeClr val="accent1">
              <a:lumMod val="20000"/>
              <a:lumOff val="80000"/>
            </a:schemeClr>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Calibri"/>
              <a:ea typeface="Calibri"/>
              <a:cs typeface="Calibri"/>
              <a:sym typeface="Calibri"/>
            </a:endParaRPr>
          </a:p>
        </p:txBody>
      </p:sp>
      <p:sp>
        <p:nvSpPr>
          <p:cNvPr id="513" name="Google Shape;513;p4"/>
          <p:cNvSpPr txBox="1">
            <a:spLocks noGrp="1"/>
          </p:cNvSpPr>
          <p:nvPr>
            <p:ph type="title"/>
          </p:nvPr>
        </p:nvSpPr>
        <p:spPr>
          <a:xfrm>
            <a:off x="2057400" y="1752600"/>
            <a:ext cx="5334000" cy="3511506"/>
          </a:xfrm>
          <a:prstGeom prst="rect">
            <a:avLst/>
          </a:prstGeom>
          <a:noFill/>
          <a:ln>
            <a:noFill/>
          </a:ln>
        </p:spPr>
        <p:txBody>
          <a:bodyPr spcFirstLastPara="1" vert="horz" wrap="square" lIns="91425" tIns="45700" rIns="91425" bIns="45700" anchor="b" anchorCtr="0">
            <a:noAutofit/>
          </a:bodyPr>
          <a:lstStyle/>
          <a:p>
            <a:pPr algn="ctr"/>
            <a:r>
              <a:rPr lang="en-US" sz="4500" b="1" dirty="0">
                <a:solidFill>
                  <a:schemeClr val="tx1"/>
                </a:solidFill>
                <a:latin typeface="UTM Pacific Standard" panose="02040603050506020204" pitchFamily="18" charset="0"/>
              </a:rPr>
              <a:t/>
            </a:r>
            <a:br>
              <a:rPr lang="en-US" sz="4500" b="1" dirty="0">
                <a:solidFill>
                  <a:schemeClr val="tx1"/>
                </a:solidFill>
                <a:latin typeface="UTM Pacific Standard" panose="02040603050506020204" pitchFamily="18" charset="0"/>
              </a:rPr>
            </a:br>
            <a:r>
              <a:rPr lang="en-US" sz="5400">
                <a:solidFill>
                  <a:schemeClr val="tx1"/>
                </a:solidFill>
                <a:latin typeface="UTM Faltura" panose="02040403050506020204" pitchFamily="18" charset="0"/>
              </a:rPr>
              <a:t>NỘI </a:t>
            </a:r>
            <a:r>
              <a:rPr lang="en-US" sz="5400" smtClean="0">
                <a:solidFill>
                  <a:schemeClr val="tx1"/>
                </a:solidFill>
                <a:latin typeface="UTM Faltura" panose="02040403050506020204" pitchFamily="18" charset="0"/>
              </a:rPr>
              <a:t>DUNG</a:t>
            </a:r>
            <a:r>
              <a:rPr lang="en-US" sz="5400" b="1" dirty="0">
                <a:solidFill>
                  <a:schemeClr val="tx1"/>
                </a:solidFill>
                <a:latin typeface="UTM Pacific Standard" panose="02040603050506020204" pitchFamily="18" charset="0"/>
              </a:rPr>
              <a:t/>
            </a:r>
            <a:br>
              <a:rPr lang="en-US" sz="5400" b="1" dirty="0">
                <a:solidFill>
                  <a:schemeClr val="tx1"/>
                </a:solidFill>
                <a:latin typeface="UTM Pacific Standard" panose="02040603050506020204" pitchFamily="18" charset="0"/>
              </a:rPr>
            </a:br>
            <a:r>
              <a:rPr lang="en-US" sz="4500" b="1" dirty="0">
                <a:solidFill>
                  <a:schemeClr val="tx1"/>
                </a:solidFill>
                <a:latin typeface="UTM Pacific Standard" panose="02040603050506020204" pitchFamily="18" charset="0"/>
              </a:rPr>
              <a:t/>
            </a:r>
            <a:br>
              <a:rPr lang="en-US" sz="4500" b="1" dirty="0">
                <a:solidFill>
                  <a:schemeClr val="tx1"/>
                </a:solidFill>
                <a:latin typeface="UTM Pacific Standard" panose="02040603050506020204" pitchFamily="18" charset="0"/>
              </a:rPr>
            </a:br>
            <a:r>
              <a:rPr lang="vi-VN" b="1" dirty="0">
                <a:solidFill>
                  <a:schemeClr val="tx1"/>
                </a:solidFill>
              </a:rPr>
              <a:t>Lựa chọn và vận dụng PP, </a:t>
            </a:r>
            <a:r>
              <a:rPr lang="en-US" b="1" dirty="0">
                <a:solidFill>
                  <a:schemeClr val="tx1"/>
                </a:solidFill>
              </a:rPr>
              <a:t/>
            </a:r>
            <a:br>
              <a:rPr lang="en-US" b="1" dirty="0">
                <a:solidFill>
                  <a:schemeClr val="tx1"/>
                </a:solidFill>
              </a:rPr>
            </a:br>
            <a:r>
              <a:rPr lang="vi-VN" b="1">
                <a:solidFill>
                  <a:schemeClr val="tx1"/>
                </a:solidFill>
              </a:rPr>
              <a:t>kĩ thuật DH</a:t>
            </a:r>
            <a:r>
              <a:rPr lang="en-US" b="1">
                <a:solidFill>
                  <a:schemeClr val="tx1"/>
                </a:solidFill>
              </a:rPr>
              <a:t> cho học sinh tiểu học</a:t>
            </a:r>
            <a:r>
              <a:rPr lang="en-US" b="1" dirty="0">
                <a:solidFill>
                  <a:schemeClr val="tx1"/>
                </a:solidFill>
                <a:latin typeface="Tahoma" panose="020B0604030504040204" pitchFamily="34" charset="0"/>
                <a:cs typeface="Tahoma" panose="020B0604030504040204" pitchFamily="34" charset="0"/>
              </a:rPr>
              <a:t/>
            </a:r>
            <a:br>
              <a:rPr lang="en-US" b="1" dirty="0">
                <a:solidFill>
                  <a:schemeClr val="tx1"/>
                </a:solidFill>
                <a:latin typeface="Tahoma" panose="020B0604030504040204" pitchFamily="34" charset="0"/>
                <a:cs typeface="Tahoma" panose="020B0604030504040204" pitchFamily="34" charset="0"/>
              </a:rPr>
            </a:br>
            <a:r>
              <a:rPr lang="en-US" sz="3500" dirty="0">
                <a:solidFill>
                  <a:schemeClr val="tx1"/>
                </a:solidFill>
                <a:latin typeface="UTM Mabella" panose="02040603050506020204" pitchFamily="18" charset="0"/>
              </a:rPr>
              <a:t/>
            </a:r>
            <a:br>
              <a:rPr lang="en-US" sz="3500" dirty="0">
                <a:solidFill>
                  <a:schemeClr val="tx1"/>
                </a:solidFill>
                <a:latin typeface="UTM Mabella" panose="02040603050506020204" pitchFamily="18" charset="0"/>
              </a:rPr>
            </a:br>
            <a:endParaRPr sz="3500" dirty="0">
              <a:solidFill>
                <a:schemeClr val="tx1"/>
              </a:solidFill>
              <a:latin typeface="UTM Mabella" panose="02040603050506020204" pitchFamily="18" charset="0"/>
            </a:endParaRPr>
          </a:p>
        </p:txBody>
      </p:sp>
      <p:cxnSp>
        <p:nvCxnSpPr>
          <p:cNvPr id="515" name="Google Shape;515;p4"/>
          <p:cNvCxnSpPr/>
          <p:nvPr/>
        </p:nvCxnSpPr>
        <p:spPr>
          <a:xfrm>
            <a:off x="2448770" y="4648200"/>
            <a:ext cx="4866431" cy="0"/>
          </a:xfrm>
          <a:prstGeom prst="straightConnector1">
            <a:avLst/>
          </a:prstGeom>
          <a:noFill/>
          <a:ln w="19050" cap="flat" cmpd="sng">
            <a:solidFill>
              <a:schemeClr val="tx1"/>
            </a:solidFill>
            <a:prstDash val="solid"/>
            <a:round/>
            <a:headEnd type="none" w="sm" len="sm"/>
            <a:tailEnd type="none" w="sm" len="sm"/>
          </a:ln>
        </p:spPr>
      </p:cxnSp>
      <p:sp>
        <p:nvSpPr>
          <p:cNvPr id="516" name="Google Shape;516;p4"/>
          <p:cNvSpPr/>
          <p:nvPr/>
        </p:nvSpPr>
        <p:spPr>
          <a:xfrm>
            <a:off x="7613903" y="484632"/>
            <a:ext cx="2688168" cy="5880916"/>
          </a:xfrm>
          <a:prstGeom prst="rect">
            <a:avLst/>
          </a:prstGeom>
          <a:solidFill>
            <a:schemeClr val="accent1">
              <a:lumMod val="75000"/>
              <a:alpha val="89803"/>
            </a:schemeClr>
          </a:solidFill>
          <a:ln>
            <a:noFill/>
          </a:ln>
        </p:spPr>
        <p:txBody>
          <a:bodyPr spcFirstLastPara="1" wrap="square" lIns="91425" tIns="45700" rIns="91425" bIns="45700" anchor="ctr" anchorCtr="0">
            <a:noAutofit/>
          </a:bodyPr>
          <a:lstStyle/>
          <a:p>
            <a:pPr algn="ctr">
              <a:buClr>
                <a:srgbClr val="000000"/>
              </a:buClr>
              <a:defRPr/>
            </a:pPr>
            <a:endParaRPr kern="0">
              <a:solidFill>
                <a:srgbClr val="FFFFFF"/>
              </a:solidFill>
              <a:latin typeface="Calibri"/>
              <a:ea typeface="Calibri"/>
              <a:cs typeface="Calibri"/>
              <a:sym typeface="Calibri"/>
            </a:endParaRPr>
          </a:p>
        </p:txBody>
      </p:sp>
      <p:sp>
        <p:nvSpPr>
          <p:cNvPr id="517" name="Google Shape;517;p4"/>
          <p:cNvSpPr txBox="1">
            <a:spLocks noGrp="1"/>
          </p:cNvSpPr>
          <p:nvPr>
            <p:ph type="sldNum" idx="12"/>
          </p:nvPr>
        </p:nvSpPr>
        <p:spPr>
          <a:xfrm>
            <a:off x="3162300" y="6492879"/>
            <a:ext cx="2819400" cy="365125"/>
          </a:xfrm>
          <a:prstGeom prst="rect">
            <a:avLst/>
          </a:prstGeom>
          <a:noFill/>
          <a:ln>
            <a:noFill/>
          </a:ln>
        </p:spPr>
        <p:txBody>
          <a:bodyPr spcFirstLastPara="1" vert="horz" wrap="square" lIns="91425" tIns="45700" rIns="91425" bIns="45700" anchor="ctr" anchorCtr="0">
            <a:normAutofit/>
          </a:bodyPr>
          <a:lstStyle>
            <a:defPPr>
              <a:defRPr lang="en-US"/>
            </a:defPPr>
            <a:lvl1pPr marL="0" algn="ctr" defTabSz="914400" rtl="0" latinLnBrk="0">
              <a:defRPr sz="1050" kern="1200">
                <a:solidFill>
                  <a:schemeClr val="tx2"/>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buClr>
                <a:srgbClr val="191919"/>
              </a:buClr>
              <a:buSzPts val="1000"/>
              <a:defRPr/>
            </a:pPr>
            <a:r>
              <a:rPr lang="en-US"/>
              <a:t>HCMUE</a:t>
            </a:r>
            <a:endParaRPr sz="1000" kern="0">
              <a:solidFill>
                <a:srgbClr val="191919"/>
              </a:solidFill>
              <a:latin typeface="Tahoma"/>
              <a:ea typeface="Tahoma"/>
              <a:cs typeface="Tahoma"/>
              <a:sym typeface="Tahoma"/>
            </a:endParaRPr>
          </a:p>
        </p:txBody>
      </p:sp>
    </p:spTree>
    <p:extLst>
      <p:ext uri="{BB962C8B-B14F-4D97-AF65-F5344CB8AC3E}">
        <p14:creationId xmlns:p14="http://schemas.microsoft.com/office/powerpoint/2010/main" val="24496399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21"/>
          <p:cNvSpPr txBox="1">
            <a:spLocks noGrp="1"/>
          </p:cNvSpPr>
          <p:nvPr>
            <p:ph type="title"/>
          </p:nvPr>
        </p:nvSpPr>
        <p:spPr>
          <a:xfrm>
            <a:off x="12926" y="5517"/>
            <a:ext cx="10003535" cy="1032354"/>
          </a:xfrm>
          <a:prstGeom prst="rect">
            <a:avLst/>
          </a:prstGeom>
          <a:noFill/>
          <a:ln>
            <a:noFill/>
          </a:ln>
        </p:spPr>
        <p:txBody>
          <a:bodyPr spcFirstLastPara="1" wrap="square" lIns="68550" tIns="34275" rIns="68550" bIns="34275" anchor="ctr" anchorCtr="0">
            <a:noAutofit/>
          </a:bodyPr>
          <a:lstStyle/>
          <a:p>
            <a:pPr algn="ctr">
              <a:buSzPts val="4500"/>
            </a:pPr>
            <a:r>
              <a:rPr lang="en-US" sz="3600" smtClean="0"/>
              <a:t>8. THANG </a:t>
            </a:r>
            <a:r>
              <a:rPr lang="en-US" sz="3600" dirty="0" smtClean="0"/>
              <a:t>ĐO</a:t>
            </a:r>
            <a:endParaRPr sz="3600" dirty="0"/>
          </a:p>
        </p:txBody>
      </p:sp>
      <p:sp>
        <p:nvSpPr>
          <p:cNvPr id="37" name="矩形 5">
            <a:extLst>
              <a:ext uri="{FF2B5EF4-FFF2-40B4-BE49-F238E27FC236}">
                <a16:creationId xmlns="" xmlns:a16="http://schemas.microsoft.com/office/drawing/2014/main" id="{A1DD0595-8C56-44A7-8A5B-FA5ECABA0A11}"/>
              </a:ext>
            </a:extLst>
          </p:cNvPr>
          <p:cNvSpPr/>
          <p:nvPr/>
        </p:nvSpPr>
        <p:spPr>
          <a:xfrm>
            <a:off x="2524803" y="2579040"/>
            <a:ext cx="9553752" cy="1323446"/>
          </a:xfrm>
          <a:prstGeom prst="roundRect">
            <a:avLst/>
          </a:prstGeom>
          <a:solidFill>
            <a:sysClr val="window" lastClr="FFFFFF"/>
          </a:solidFill>
          <a:ln w="40000" cap="flat" cmpd="sng" algn="ctr">
            <a:solidFill>
              <a:srgbClr val="4472C4"/>
            </a:solidFill>
            <a:prstDash val="solid"/>
          </a:ln>
          <a:effectLst/>
        </p:spPr>
        <p:txBody>
          <a:bodyPr lIns="91419" tIns="45709" rIns="91419" bIns="4570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srgbClr val="3C3C3C"/>
                </a:solidFill>
                <a:effectLst/>
                <a:uLnTx/>
                <a:uFillTx/>
                <a:latin typeface="Times New Roman" panose="02020603050405020304" pitchFamily="18" charset="0"/>
                <a:ea typeface="+mn-ea"/>
                <a:cs typeface="Times New Roman" panose="02020603050405020304" pitchFamily="18" charset="0"/>
              </a:rPr>
              <a:t>              HS </a:t>
            </a:r>
            <a:r>
              <a:rPr kumimoji="0" lang="en-US" sz="3199" b="1" i="0" u="none" strike="noStrike" kern="1200" cap="none" spc="0" normalizeH="0" baseline="0" noProof="0" dirty="0" err="1">
                <a:ln>
                  <a:noFill/>
                </a:ln>
                <a:solidFill>
                  <a:srgbClr val="3C3C3C"/>
                </a:solidFill>
                <a:effectLst/>
                <a:uLnTx/>
                <a:uFillTx/>
                <a:latin typeface="Times New Roman" panose="02020603050405020304" pitchFamily="18" charset="0"/>
                <a:ea typeface="+mn-ea"/>
                <a:cs typeface="Times New Roman" panose="02020603050405020304" pitchFamily="18" charset="0"/>
              </a:rPr>
              <a:t>tham</a:t>
            </a:r>
            <a:r>
              <a:rPr kumimoji="0" lang="en-US" sz="3199" b="1" i="0" u="none" strike="noStrike" kern="1200" cap="none" spc="0" normalizeH="0" baseline="0" noProof="0" dirty="0">
                <a:ln>
                  <a:noFill/>
                </a:ln>
                <a:solidFill>
                  <a:srgbClr val="3C3C3C"/>
                </a:solidFill>
                <a:effectLst/>
                <a:uLnTx/>
                <a:uFillTx/>
                <a:latin typeface="Times New Roman" panose="02020603050405020304" pitchFamily="18" charset="0"/>
                <a:ea typeface="+mn-ea"/>
                <a:cs typeface="Times New Roman" panose="02020603050405020304" pitchFamily="18" charset="0"/>
              </a:rPr>
              <a:t> </a:t>
            </a:r>
            <a:r>
              <a:rPr kumimoji="0" lang="en-US" sz="3199" b="1" i="0" u="none" strike="noStrike" kern="1200" cap="none" spc="0" normalizeH="0" baseline="0" noProof="0" dirty="0" err="1">
                <a:ln>
                  <a:noFill/>
                </a:ln>
                <a:solidFill>
                  <a:srgbClr val="3C3C3C"/>
                </a:solidFill>
                <a:effectLst/>
                <a:uLnTx/>
                <a:uFillTx/>
                <a:latin typeface="Times New Roman" panose="02020603050405020304" pitchFamily="18" charset="0"/>
                <a:ea typeface="+mn-ea"/>
                <a:cs typeface="Times New Roman" panose="02020603050405020304" pitchFamily="18" charset="0"/>
              </a:rPr>
              <a:t>gia</a:t>
            </a:r>
            <a:r>
              <a:rPr kumimoji="0" lang="en-US" sz="3199" b="1" i="0" u="none" strike="noStrike" kern="1200" cap="none" spc="0" normalizeH="0" baseline="0" noProof="0" dirty="0">
                <a:ln>
                  <a:noFill/>
                </a:ln>
                <a:solidFill>
                  <a:srgbClr val="3C3C3C"/>
                </a:solidFill>
                <a:effectLst/>
                <a:uLnTx/>
                <a:uFillTx/>
                <a:latin typeface="Times New Roman" panose="02020603050405020304" pitchFamily="18" charset="0"/>
                <a:ea typeface="+mn-ea"/>
                <a:cs typeface="Times New Roman" panose="02020603050405020304" pitchFamily="18" charset="0"/>
              </a:rPr>
              <a:t> </a:t>
            </a:r>
            <a:r>
              <a:rPr kumimoji="0" lang="en-US" sz="3199" b="1" i="0" u="none" strike="noStrike" kern="1200" cap="none" spc="0" normalizeH="0" baseline="0" noProof="0" dirty="0" err="1">
                <a:ln>
                  <a:noFill/>
                </a:ln>
                <a:solidFill>
                  <a:srgbClr val="3C3C3C"/>
                </a:solidFill>
                <a:effectLst/>
                <a:uLnTx/>
                <a:uFillTx/>
                <a:latin typeface="Times New Roman" panose="02020603050405020304" pitchFamily="18" charset="0"/>
                <a:ea typeface="+mn-ea"/>
                <a:cs typeface="Times New Roman" panose="02020603050405020304" pitchFamily="18" charset="0"/>
              </a:rPr>
              <a:t>hoạt</a:t>
            </a:r>
            <a:r>
              <a:rPr kumimoji="0" lang="en-US" sz="3199" b="1" i="0" u="none" strike="noStrike" kern="1200" cap="none" spc="0" normalizeH="0" baseline="0" noProof="0" dirty="0">
                <a:ln>
                  <a:noFill/>
                </a:ln>
                <a:solidFill>
                  <a:srgbClr val="3C3C3C"/>
                </a:solidFill>
                <a:effectLst/>
                <a:uLnTx/>
                <a:uFillTx/>
                <a:latin typeface="Times New Roman" panose="02020603050405020304" pitchFamily="18" charset="0"/>
                <a:ea typeface="+mn-ea"/>
                <a:cs typeface="Times New Roman" panose="02020603050405020304" pitchFamily="18" charset="0"/>
              </a:rPr>
              <a:t> </a:t>
            </a:r>
            <a:r>
              <a:rPr kumimoji="0" lang="en-US" sz="3199" b="1" i="0" u="none" strike="noStrike" kern="1200" cap="none" spc="0" normalizeH="0" baseline="0" noProof="0" dirty="0" err="1">
                <a:ln>
                  <a:noFill/>
                </a:ln>
                <a:solidFill>
                  <a:srgbClr val="3C3C3C"/>
                </a:solidFill>
                <a:effectLst/>
                <a:uLnTx/>
                <a:uFillTx/>
                <a:latin typeface="Times New Roman" panose="02020603050405020304" pitchFamily="18" charset="0"/>
                <a:ea typeface="+mn-ea"/>
                <a:cs typeface="Times New Roman" panose="02020603050405020304" pitchFamily="18" charset="0"/>
              </a:rPr>
              <a:t>động</a:t>
            </a:r>
            <a:r>
              <a:rPr kumimoji="0" lang="en-US" sz="3199" b="1" i="0" u="none" strike="noStrike" kern="1200" cap="none" spc="0" normalizeH="0" baseline="0" noProof="0" dirty="0">
                <a:ln>
                  <a:noFill/>
                </a:ln>
                <a:solidFill>
                  <a:srgbClr val="3C3C3C"/>
                </a:solidFill>
                <a:effectLst/>
                <a:uLnTx/>
                <a:uFillTx/>
                <a:latin typeface="Times New Roman" panose="02020603050405020304" pitchFamily="18" charset="0"/>
                <a:ea typeface="+mn-ea"/>
                <a:cs typeface="Times New Roman" panose="02020603050405020304" pitchFamily="18" charset="0"/>
              </a:rPr>
              <a:t> </a:t>
            </a:r>
            <a:r>
              <a:rPr kumimoji="0" lang="en-US" sz="3199" b="1" i="0" u="none" strike="noStrike" kern="1200" cap="none" spc="0" normalizeH="0" baseline="0" noProof="0" dirty="0" err="1">
                <a:ln>
                  <a:noFill/>
                </a:ln>
                <a:solidFill>
                  <a:srgbClr val="3C3C3C"/>
                </a:solidFill>
                <a:effectLst/>
                <a:uLnTx/>
                <a:uFillTx/>
                <a:latin typeface="Times New Roman" panose="02020603050405020304" pitchFamily="18" charset="0"/>
                <a:ea typeface="+mn-ea"/>
                <a:cs typeface="Times New Roman" panose="02020603050405020304" pitchFamily="18" charset="0"/>
              </a:rPr>
              <a:t>nhóm</a:t>
            </a:r>
            <a:r>
              <a:rPr kumimoji="0" lang="en-US" sz="3199" b="1" i="0" u="none" strike="noStrike" kern="1200" cap="none" spc="0" normalizeH="0" baseline="0" noProof="0" dirty="0">
                <a:ln>
                  <a:noFill/>
                </a:ln>
                <a:solidFill>
                  <a:srgbClr val="3C3C3C"/>
                </a:solidFill>
                <a:effectLst/>
                <a:uLnTx/>
                <a:uFillTx/>
                <a:latin typeface="Times New Roman" panose="02020603050405020304" pitchFamily="18" charset="0"/>
                <a:ea typeface="+mn-ea"/>
                <a:cs typeface="Times New Roman" panose="02020603050405020304" pitchFamily="18" charset="0"/>
              </a:rPr>
              <a:t> ở </a:t>
            </a:r>
            <a:r>
              <a:rPr kumimoji="0" lang="en-US" sz="3199" b="1" i="0" u="none" strike="noStrike" kern="1200" cap="none" spc="0" normalizeH="0" baseline="0" noProof="0" dirty="0" err="1">
                <a:ln>
                  <a:noFill/>
                </a:ln>
                <a:solidFill>
                  <a:srgbClr val="3C3C3C"/>
                </a:solidFill>
                <a:effectLst/>
                <a:uLnTx/>
                <a:uFillTx/>
                <a:latin typeface="Times New Roman" panose="02020603050405020304" pitchFamily="18" charset="0"/>
                <a:ea typeface="+mn-ea"/>
                <a:cs typeface="Times New Roman" panose="02020603050405020304" pitchFamily="18" charset="0"/>
              </a:rPr>
              <a:t>mức</a:t>
            </a:r>
            <a:r>
              <a:rPr kumimoji="0" lang="en-US" sz="3199" b="1" i="0" u="none" strike="noStrike" kern="1200" cap="none" spc="0" normalizeH="0" baseline="0" noProof="0" dirty="0">
                <a:ln>
                  <a:noFill/>
                </a:ln>
                <a:solidFill>
                  <a:srgbClr val="3C3C3C"/>
                </a:solidFill>
                <a:effectLst/>
                <a:uLnTx/>
                <a:uFillTx/>
                <a:latin typeface="Times New Roman" panose="02020603050405020304" pitchFamily="18" charset="0"/>
                <a:ea typeface="+mn-ea"/>
                <a:cs typeface="Times New Roman" panose="02020603050405020304" pitchFamily="18" charset="0"/>
              </a:rPr>
              <a:t> </a:t>
            </a:r>
            <a:r>
              <a:rPr kumimoji="0" lang="en-US" sz="3199" b="1" i="0" u="none" strike="noStrike" kern="1200" cap="none" spc="0" normalizeH="0" baseline="0" noProof="0" dirty="0" err="1">
                <a:ln>
                  <a:noFill/>
                </a:ln>
                <a:solidFill>
                  <a:srgbClr val="3C3C3C"/>
                </a:solidFill>
                <a:effectLst/>
                <a:uLnTx/>
                <a:uFillTx/>
                <a:latin typeface="Times New Roman" panose="02020603050405020304" pitchFamily="18" charset="0"/>
                <a:ea typeface="+mn-ea"/>
                <a:cs typeface="Times New Roman" panose="02020603050405020304" pitchFamily="18" charset="0"/>
              </a:rPr>
              <a:t>độ</a:t>
            </a:r>
            <a:r>
              <a:rPr kumimoji="0" lang="en-US" sz="3199" b="1" i="0" u="none" strike="noStrike" kern="1200" cap="none" spc="0" normalizeH="0" baseline="0" noProof="0" dirty="0">
                <a:ln>
                  <a:noFill/>
                </a:ln>
                <a:solidFill>
                  <a:srgbClr val="3C3C3C"/>
                </a:solidFill>
                <a:effectLst/>
                <a:uLnTx/>
                <a:uFillTx/>
                <a:latin typeface="Times New Roman" panose="02020603050405020304" pitchFamily="18" charset="0"/>
                <a:ea typeface="+mn-ea"/>
                <a:cs typeface="Times New Roman" panose="02020603050405020304" pitchFamily="18" charset="0"/>
              </a:rPr>
              <a:t> </a:t>
            </a:r>
            <a:r>
              <a:rPr kumimoji="0" lang="en-US" sz="3199" b="1" i="0" u="none" strike="noStrike" kern="1200" cap="none" spc="0" normalizeH="0" baseline="0" noProof="0" dirty="0" err="1">
                <a:ln>
                  <a:noFill/>
                </a:ln>
                <a:solidFill>
                  <a:srgbClr val="3C3C3C"/>
                </a:solidFill>
                <a:effectLst/>
                <a:uLnTx/>
                <a:uFillTx/>
                <a:latin typeface="Times New Roman" panose="02020603050405020304" pitchFamily="18" charset="0"/>
                <a:ea typeface="+mn-ea"/>
                <a:cs typeface="Times New Roman" panose="02020603050405020304" pitchFamily="18" charset="0"/>
              </a:rPr>
              <a:t>nào</a:t>
            </a:r>
            <a:r>
              <a:rPr kumimoji="0" lang="en-US" sz="3199" b="1" i="0" u="none" strike="noStrike" kern="1200" cap="none" spc="0" normalizeH="0" baseline="0" noProof="0" dirty="0">
                <a:ln>
                  <a:noFill/>
                </a:ln>
                <a:solidFill>
                  <a:srgbClr val="3C3C3C"/>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999" b="0" i="0" u="none" strike="noStrike" kern="1200" cap="none" spc="0" normalizeH="0" baseline="0" noProof="0" dirty="0">
                <a:ln>
                  <a:noFill/>
                </a:ln>
                <a:solidFill>
                  <a:srgbClr val="3C3C3C"/>
                </a:solidFill>
                <a:effectLst/>
                <a:uLnTx/>
                <a:uFillTx/>
                <a:latin typeface="Times New Roman" panose="02020603050405020304" pitchFamily="18" charset="0"/>
                <a:ea typeface="+mn-ea"/>
                <a:cs typeface="Times New Roman" panose="02020603050405020304" pitchFamily="18" charset="0"/>
              </a:rPr>
              <a:t>1	2	3	4	5</a:t>
            </a:r>
          </a:p>
        </p:txBody>
      </p:sp>
      <p:sp>
        <p:nvSpPr>
          <p:cNvPr id="38" name="Rectangle 37">
            <a:extLst>
              <a:ext uri="{FF2B5EF4-FFF2-40B4-BE49-F238E27FC236}">
                <a16:creationId xmlns="" xmlns:a16="http://schemas.microsoft.com/office/drawing/2014/main" id="{E2CE8123-8510-4B04-BDAA-CF3C545FD457}"/>
              </a:ext>
            </a:extLst>
          </p:cNvPr>
          <p:cNvSpPr/>
          <p:nvPr/>
        </p:nvSpPr>
        <p:spPr>
          <a:xfrm>
            <a:off x="213363" y="2610573"/>
            <a:ext cx="11765274" cy="461558"/>
          </a:xfrm>
          <a:prstGeom prst="rect">
            <a:avLst/>
          </a:prstGeom>
        </p:spPr>
        <p:txBody>
          <a:bodyPr wrap="square">
            <a:spAutoFit/>
          </a:bodyPr>
          <a:lstStyle/>
          <a:p>
            <a:pPr algn="just">
              <a:buClrTx/>
              <a:buFontTx/>
              <a:buNone/>
            </a:pPr>
            <a:r>
              <a:rPr lang="en-US" sz="2400" kern="1200" dirty="0">
                <a:solidFill>
                  <a:srgbClr val="3C3C3C"/>
                </a:solidFill>
                <a:latin typeface="Arial" panose="020B0604020202020204" pitchFamily="34" charset="0"/>
                <a:ea typeface="+mn-ea"/>
                <a:cs typeface="Arial" panose="020B0604020202020204" pitchFamily="34" charset="0"/>
              </a:rPr>
              <a:t>                       </a:t>
            </a:r>
          </a:p>
        </p:txBody>
      </p:sp>
      <p:sp>
        <p:nvSpPr>
          <p:cNvPr id="41" name="矩形 5">
            <a:extLst>
              <a:ext uri="{FF2B5EF4-FFF2-40B4-BE49-F238E27FC236}">
                <a16:creationId xmlns="" xmlns:a16="http://schemas.microsoft.com/office/drawing/2014/main" id="{BEB744DE-5B62-4A5A-B8D9-2915B5E83EF6}"/>
              </a:ext>
            </a:extLst>
          </p:cNvPr>
          <p:cNvSpPr/>
          <p:nvPr/>
        </p:nvSpPr>
        <p:spPr>
          <a:xfrm>
            <a:off x="97496" y="4074666"/>
            <a:ext cx="10673342" cy="2054196"/>
          </a:xfrm>
          <a:prstGeom prst="roundRect">
            <a:avLst/>
          </a:prstGeom>
          <a:solidFill>
            <a:sysClr val="window" lastClr="FFFFFF"/>
          </a:solidFill>
          <a:ln w="40000" cap="flat" cmpd="sng" algn="ctr">
            <a:solidFill>
              <a:srgbClr val="4472C4"/>
            </a:solidFill>
            <a:prstDash val="solid"/>
          </a:ln>
          <a:effectLst/>
        </p:spPr>
        <p:txBody>
          <a:bodyPr lIns="91419" tIns="45709" rIns="91419" bIns="45709"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C3C3C"/>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ïšḻîḍe">
            <a:extLst>
              <a:ext uri="{FF2B5EF4-FFF2-40B4-BE49-F238E27FC236}">
                <a16:creationId xmlns="" xmlns:a16="http://schemas.microsoft.com/office/drawing/2014/main" id="{C3806C6D-03CA-45FE-B619-2A3B3E93279B}"/>
              </a:ext>
            </a:extLst>
          </p:cNvPr>
          <p:cNvSpPr/>
          <p:nvPr/>
        </p:nvSpPr>
        <p:spPr>
          <a:xfrm rot="18900000">
            <a:off x="10641471" y="4535910"/>
            <a:ext cx="1446587" cy="1425211"/>
          </a:xfrm>
          <a:prstGeom prst="rect">
            <a:avLst/>
          </a:prstGeom>
          <a:solidFill>
            <a:sysClr val="window" lastClr="FFFFFF">
              <a:lumMod val="95000"/>
            </a:sysClr>
          </a:solidFill>
          <a:ln w="400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w Cen MT"/>
              <a:ea typeface="微软雅黑"/>
              <a:cs typeface="+mn-cs"/>
            </a:endParaRPr>
          </a:p>
        </p:txBody>
      </p:sp>
      <p:sp>
        <p:nvSpPr>
          <p:cNvPr id="43" name="îsļîde">
            <a:extLst>
              <a:ext uri="{FF2B5EF4-FFF2-40B4-BE49-F238E27FC236}">
                <a16:creationId xmlns="" xmlns:a16="http://schemas.microsoft.com/office/drawing/2014/main" id="{777F7C55-9563-48BB-AF0B-0143DD6DDF5E}"/>
              </a:ext>
            </a:extLst>
          </p:cNvPr>
          <p:cNvSpPr/>
          <p:nvPr/>
        </p:nvSpPr>
        <p:spPr>
          <a:xfrm rot="8100000">
            <a:off x="10513839" y="4210432"/>
            <a:ext cx="1303196" cy="1815311"/>
          </a:xfrm>
          <a:prstGeom prst="rect">
            <a:avLst/>
          </a:prstGeom>
          <a:solidFill>
            <a:srgbClr val="ED7D31"/>
          </a:solidFill>
          <a:ln w="400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w Cen MT"/>
              <a:ea typeface="微软雅黑"/>
              <a:cs typeface="+mn-cs"/>
            </a:endParaRPr>
          </a:p>
        </p:txBody>
      </p:sp>
      <p:sp>
        <p:nvSpPr>
          <p:cNvPr id="44" name="íS1íḑé">
            <a:extLst>
              <a:ext uri="{FF2B5EF4-FFF2-40B4-BE49-F238E27FC236}">
                <a16:creationId xmlns="" xmlns:a16="http://schemas.microsoft.com/office/drawing/2014/main" id="{2F958E7A-EB38-4E58-99BA-15E399D72DD1}"/>
              </a:ext>
            </a:extLst>
          </p:cNvPr>
          <p:cNvSpPr txBox="1">
            <a:spLocks/>
          </p:cNvSpPr>
          <p:nvPr/>
        </p:nvSpPr>
        <p:spPr bwMode="auto">
          <a:xfrm>
            <a:off x="10332589" y="4510129"/>
            <a:ext cx="1641026" cy="1183270"/>
          </a:xfrm>
          <a:prstGeom prst="rect">
            <a:avLst/>
          </a:prstGeom>
          <a:noFill/>
          <a:scene3d>
            <a:camera prst="orthographicFront">
              <a:rot lat="0" lon="0" rev="0"/>
            </a:camera>
            <a:lightRig rig="threePt" dir="t"/>
          </a:scene3d>
          <a:sp3d prstMaterial="matte">
            <a:bevelT w="1270" h="1270"/>
          </a:sp3d>
        </p:spPr>
        <p:txBody>
          <a:bodyPr wrap="none" lIns="0" tIns="0" rIns="0" bIns="0" anchor="ctr" anchorCtr="1">
            <a:normAutofit/>
            <a:sp3d/>
          </a:bodyPr>
          <a:lstStyle/>
          <a:p>
            <a:pPr algn="ctr">
              <a:buClr>
                <a:prstClr val="white"/>
              </a:buClr>
              <a:buFontTx/>
              <a:buNone/>
              <a:defRPr/>
            </a:pPr>
            <a:r>
              <a:rPr lang="en-US" altLang="zh-CN" sz="2000" kern="1200" dirty="0" err="1">
                <a:solidFill>
                  <a:prstClr val="white"/>
                </a:solidFill>
                <a:ea typeface="微软雅黑"/>
                <a:cs typeface="+mn-cs"/>
              </a:rPr>
              <a:t>Thang</a:t>
            </a:r>
            <a:r>
              <a:rPr lang="en-US" altLang="zh-CN" sz="2000" kern="1200" dirty="0">
                <a:solidFill>
                  <a:prstClr val="white"/>
                </a:solidFill>
                <a:ea typeface="微软雅黑"/>
                <a:cs typeface="+mn-cs"/>
              </a:rPr>
              <a:t> </a:t>
            </a:r>
            <a:r>
              <a:rPr lang="en-US" altLang="zh-CN" sz="2000" kern="1200" dirty="0" err="1">
                <a:solidFill>
                  <a:prstClr val="white"/>
                </a:solidFill>
                <a:ea typeface="微软雅黑"/>
                <a:cs typeface="+mn-cs"/>
              </a:rPr>
              <a:t>đo</a:t>
            </a:r>
            <a:endParaRPr lang="en-US" altLang="zh-CN" sz="2000" kern="1200" dirty="0">
              <a:solidFill>
                <a:prstClr val="white"/>
              </a:solidFill>
              <a:ea typeface="微软雅黑"/>
              <a:cs typeface="+mn-cs"/>
            </a:endParaRPr>
          </a:p>
          <a:p>
            <a:pPr algn="ctr">
              <a:buClr>
                <a:prstClr val="white"/>
              </a:buClr>
              <a:buFontTx/>
              <a:buNone/>
              <a:defRPr/>
            </a:pPr>
            <a:r>
              <a:rPr lang="en-US" altLang="zh-CN" sz="2000" b="1" kern="1200" dirty="0">
                <a:solidFill>
                  <a:prstClr val="white"/>
                </a:solidFill>
                <a:ea typeface="微软雅黑"/>
                <a:cs typeface="+mn-cs"/>
              </a:rPr>
              <a:t>DẠNG </a:t>
            </a:r>
          </a:p>
          <a:p>
            <a:pPr algn="ctr">
              <a:buClr>
                <a:prstClr val="white"/>
              </a:buClr>
              <a:buFontTx/>
              <a:buNone/>
              <a:defRPr/>
            </a:pPr>
            <a:r>
              <a:rPr lang="en-US" altLang="zh-CN" sz="2000" b="1" kern="1200" dirty="0" err="1">
                <a:solidFill>
                  <a:prstClr val="white"/>
                </a:solidFill>
                <a:ea typeface="微软雅黑"/>
                <a:cs typeface="+mn-cs"/>
              </a:rPr>
              <a:t>ĐỒ</a:t>
            </a:r>
            <a:r>
              <a:rPr lang="en-US" altLang="zh-CN" sz="2000" b="1" kern="1200" dirty="0">
                <a:solidFill>
                  <a:prstClr val="white"/>
                </a:solidFill>
                <a:ea typeface="微软雅黑"/>
                <a:cs typeface="+mn-cs"/>
              </a:rPr>
              <a:t> </a:t>
            </a:r>
            <a:r>
              <a:rPr lang="en-US" altLang="zh-CN" sz="2000" b="1" kern="1200" dirty="0" err="1">
                <a:solidFill>
                  <a:prstClr val="white"/>
                </a:solidFill>
                <a:ea typeface="微软雅黑"/>
                <a:cs typeface="+mn-cs"/>
              </a:rPr>
              <a:t>THỊ</a:t>
            </a:r>
            <a:endParaRPr lang="zh-CN" altLang="en-US" sz="2000" b="1" kern="1200" dirty="0">
              <a:solidFill>
                <a:prstClr val="white"/>
              </a:solidFill>
              <a:ea typeface="微软雅黑"/>
              <a:cs typeface="+mn-cs"/>
            </a:endParaRPr>
          </a:p>
        </p:txBody>
      </p:sp>
      <p:sp>
        <p:nvSpPr>
          <p:cNvPr id="45" name="iSļidé">
            <a:extLst>
              <a:ext uri="{FF2B5EF4-FFF2-40B4-BE49-F238E27FC236}">
                <a16:creationId xmlns="" xmlns:a16="http://schemas.microsoft.com/office/drawing/2014/main" id="{A0AC6F4F-3AB7-4AD7-99B6-B0587AD2FF3F}"/>
              </a:ext>
            </a:extLst>
          </p:cNvPr>
          <p:cNvSpPr/>
          <p:nvPr/>
        </p:nvSpPr>
        <p:spPr>
          <a:xfrm rot="18900000">
            <a:off x="618704" y="2373526"/>
            <a:ext cx="1429079" cy="1270070"/>
          </a:xfrm>
          <a:prstGeom prst="rect">
            <a:avLst/>
          </a:prstGeom>
          <a:solidFill>
            <a:sysClr val="window" lastClr="FFFFFF">
              <a:lumMod val="95000"/>
            </a:sysClr>
          </a:solidFill>
          <a:ln w="400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w Cen MT"/>
              <a:ea typeface="微软雅黑"/>
              <a:cs typeface="+mn-cs"/>
            </a:endParaRPr>
          </a:p>
        </p:txBody>
      </p:sp>
      <p:sp>
        <p:nvSpPr>
          <p:cNvPr id="46" name="iš1îḋe">
            <a:extLst>
              <a:ext uri="{FF2B5EF4-FFF2-40B4-BE49-F238E27FC236}">
                <a16:creationId xmlns="" xmlns:a16="http://schemas.microsoft.com/office/drawing/2014/main" id="{6D199A56-57A4-4C50-81BA-F3C98B4C0993}"/>
              </a:ext>
            </a:extLst>
          </p:cNvPr>
          <p:cNvSpPr/>
          <p:nvPr/>
        </p:nvSpPr>
        <p:spPr>
          <a:xfrm rot="13500000">
            <a:off x="375714" y="1991653"/>
            <a:ext cx="1648742" cy="1709049"/>
          </a:xfrm>
          <a:prstGeom prst="rect">
            <a:avLst/>
          </a:prstGeom>
          <a:solidFill>
            <a:srgbClr val="5B9BD5"/>
          </a:solidFill>
          <a:ln w="400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w Cen MT"/>
              <a:ea typeface="微软雅黑"/>
              <a:cs typeface="+mn-cs"/>
            </a:endParaRPr>
          </a:p>
        </p:txBody>
      </p:sp>
      <p:sp>
        <p:nvSpPr>
          <p:cNvPr id="47" name="íṧľiḑè">
            <a:extLst>
              <a:ext uri="{FF2B5EF4-FFF2-40B4-BE49-F238E27FC236}">
                <a16:creationId xmlns="" xmlns:a16="http://schemas.microsoft.com/office/drawing/2014/main" id="{C883AFE2-3E97-45C4-895A-5A3085A8BFD9}"/>
              </a:ext>
            </a:extLst>
          </p:cNvPr>
          <p:cNvSpPr txBox="1">
            <a:spLocks/>
          </p:cNvSpPr>
          <p:nvPr/>
        </p:nvSpPr>
        <p:spPr bwMode="auto">
          <a:xfrm>
            <a:off x="317759" y="2311494"/>
            <a:ext cx="1764652" cy="854742"/>
          </a:xfrm>
          <a:prstGeom prst="rect">
            <a:avLst/>
          </a:prstGeom>
          <a:noFill/>
          <a:scene3d>
            <a:camera prst="orthographicFront">
              <a:rot lat="0" lon="0" rev="0"/>
            </a:camera>
            <a:lightRig rig="threePt" dir="t"/>
          </a:scene3d>
          <a:sp3d prstMaterial="matte">
            <a:bevelT w="1270" h="1270"/>
          </a:sp3d>
        </p:spPr>
        <p:txBody>
          <a:bodyPr wrap="none" lIns="0" tIns="0" rIns="0" bIns="0" anchor="ctr" anchorCtr="1">
            <a:noAutofit/>
            <a:sp3d/>
          </a:bodyPr>
          <a:lstStyle/>
          <a:p>
            <a:pPr algn="ctr">
              <a:buClr>
                <a:prstClr val="white"/>
              </a:buClr>
              <a:buFontTx/>
              <a:buNone/>
              <a:defRPr/>
            </a:pPr>
            <a:r>
              <a:rPr lang="en-US" altLang="zh-CN" sz="2799" kern="1200" dirty="0" err="1">
                <a:solidFill>
                  <a:prstClr val="white"/>
                </a:solidFill>
                <a:ea typeface="微软雅黑"/>
                <a:cs typeface="+mn-cs"/>
              </a:rPr>
              <a:t>Thang</a:t>
            </a:r>
            <a:r>
              <a:rPr lang="en-US" altLang="zh-CN" sz="2799" kern="1200" dirty="0">
                <a:solidFill>
                  <a:prstClr val="white"/>
                </a:solidFill>
                <a:ea typeface="微软雅黑"/>
                <a:cs typeface="+mn-cs"/>
              </a:rPr>
              <a:t> </a:t>
            </a:r>
            <a:r>
              <a:rPr lang="en-US" altLang="zh-CN" sz="2799" kern="1200" dirty="0" err="1">
                <a:solidFill>
                  <a:prstClr val="white"/>
                </a:solidFill>
                <a:ea typeface="微软雅黑"/>
                <a:cs typeface="+mn-cs"/>
              </a:rPr>
              <a:t>đo</a:t>
            </a:r>
            <a:endParaRPr lang="en-US" altLang="zh-CN" sz="2799" kern="1200" dirty="0">
              <a:solidFill>
                <a:prstClr val="white"/>
              </a:solidFill>
              <a:ea typeface="微软雅黑"/>
              <a:cs typeface="+mn-cs"/>
            </a:endParaRPr>
          </a:p>
          <a:p>
            <a:pPr algn="ctr">
              <a:buClr>
                <a:prstClr val="white"/>
              </a:buClr>
              <a:buFontTx/>
              <a:buNone/>
              <a:defRPr/>
            </a:pPr>
            <a:r>
              <a:rPr lang="en-US" altLang="zh-CN" sz="2799" b="1" kern="1200" dirty="0">
                <a:solidFill>
                  <a:prstClr val="white"/>
                </a:solidFill>
                <a:ea typeface="微软雅黑"/>
                <a:cs typeface="+mn-cs"/>
              </a:rPr>
              <a:t>DẠNG SỐ</a:t>
            </a:r>
            <a:endParaRPr lang="zh-CN" altLang="en-US" sz="2799" b="1" kern="1200" dirty="0">
              <a:solidFill>
                <a:prstClr val="white"/>
              </a:solidFill>
              <a:ea typeface="微软雅黑"/>
              <a:cs typeface="+mn-cs"/>
            </a:endParaRPr>
          </a:p>
        </p:txBody>
      </p:sp>
      <p:pic>
        <p:nvPicPr>
          <p:cNvPr id="48" name="Picture 47">
            <a:extLst>
              <a:ext uri="{FF2B5EF4-FFF2-40B4-BE49-F238E27FC236}">
                <a16:creationId xmlns="" xmlns:a16="http://schemas.microsoft.com/office/drawing/2014/main" id="{2EDDE434-AFBC-4C92-9A5E-FAFB29EA8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82" y="4728847"/>
            <a:ext cx="9507379" cy="1289647"/>
          </a:xfrm>
          <a:prstGeom prst="rect">
            <a:avLst/>
          </a:prstGeom>
        </p:spPr>
      </p:pic>
      <p:sp>
        <p:nvSpPr>
          <p:cNvPr id="49" name="iṩ1iḓè">
            <a:extLst>
              <a:ext uri="{FF2B5EF4-FFF2-40B4-BE49-F238E27FC236}">
                <a16:creationId xmlns="" xmlns:a16="http://schemas.microsoft.com/office/drawing/2014/main" id="{6873EE1D-BFFE-42DF-A41C-50960F6C7913}"/>
              </a:ext>
            </a:extLst>
          </p:cNvPr>
          <p:cNvSpPr txBox="1">
            <a:spLocks/>
          </p:cNvSpPr>
          <p:nvPr/>
        </p:nvSpPr>
        <p:spPr bwMode="auto">
          <a:xfrm>
            <a:off x="97496" y="4221697"/>
            <a:ext cx="11148050" cy="689438"/>
          </a:xfrm>
          <a:prstGeom prst="rect">
            <a:avLst/>
          </a:prstGeom>
          <a:noFill/>
        </p:spPr>
        <p:txBody>
          <a:bodyPr wrap="square" lIns="89979" tIns="46789" rIns="359917" bIns="46789">
            <a:noAutofit/>
          </a:bodyPr>
          <a:lstStyle/>
          <a:p>
            <a:pPr>
              <a:buClrTx/>
              <a:buFontTx/>
              <a:buNone/>
            </a:pP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HS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tham</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gia</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phát</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biểu</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xây</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dựng</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bài</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trên</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lớp</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ở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mức</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độ</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nào</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2474426458"/>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14" name="矩形 5">
            <a:extLst>
              <a:ext uri="{FF2B5EF4-FFF2-40B4-BE49-F238E27FC236}">
                <a16:creationId xmlns="" xmlns:a16="http://schemas.microsoft.com/office/drawing/2014/main" id="{A2135F1C-C300-4FC1-B199-CF8443C51127}"/>
              </a:ext>
            </a:extLst>
          </p:cNvPr>
          <p:cNvSpPr/>
          <p:nvPr/>
        </p:nvSpPr>
        <p:spPr>
          <a:xfrm>
            <a:off x="2390993" y="2194560"/>
            <a:ext cx="9681694" cy="3276601"/>
          </a:xfrm>
          <a:prstGeom prst="roundRect">
            <a:avLst/>
          </a:prstGeom>
          <a:solidFill>
            <a:sysClr val="window" lastClr="FFFFFF"/>
          </a:solidFill>
          <a:ln w="40000" cap="flat" cmpd="sng" algn="ctr">
            <a:solidFill>
              <a:srgbClr val="4472C4"/>
            </a:solidFill>
            <a:prstDash val="solid"/>
          </a:ln>
          <a:effectLst/>
        </p:spPr>
        <p:txBody>
          <a:bodyPr lIns="91419" tIns="45709" rIns="91419" bIns="45709"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C3C3C"/>
              </a:solidFill>
              <a:effectLst/>
              <a:uLnTx/>
              <a:uFillTx/>
              <a:latin typeface="Tw Cen MT"/>
              <a:ea typeface="+mn-ea"/>
              <a:cs typeface="+mn-cs"/>
            </a:endParaRPr>
          </a:p>
        </p:txBody>
      </p:sp>
      <p:cxnSp>
        <p:nvCxnSpPr>
          <p:cNvPr id="15" name="Straight Connector 14">
            <a:extLst>
              <a:ext uri="{FF2B5EF4-FFF2-40B4-BE49-F238E27FC236}">
                <a16:creationId xmlns="" xmlns:a16="http://schemas.microsoft.com/office/drawing/2014/main" id="{744CBB04-63AF-4707-9965-AE1B9DDC6291}"/>
              </a:ext>
            </a:extLst>
          </p:cNvPr>
          <p:cNvCxnSpPr/>
          <p:nvPr/>
        </p:nvCxnSpPr>
        <p:spPr>
          <a:xfrm rot="16200000">
            <a:off x="12954928" y="4160938"/>
            <a:ext cx="1688377" cy="1444035"/>
          </a:xfrm>
          <a:prstGeom prst="line">
            <a:avLst/>
          </a:prstGeom>
          <a:noFill/>
          <a:ln w="12700" cap="flat" cmpd="sng" algn="ctr">
            <a:gradFill flip="none" rotWithShape="1">
              <a:gsLst>
                <a:gs pos="0">
                  <a:sysClr val="window" lastClr="FFFFFF"/>
                </a:gs>
                <a:gs pos="51000">
                  <a:sysClr val="window" lastClr="FFFFFF"/>
                </a:gs>
                <a:gs pos="74000">
                  <a:sysClr val="window" lastClr="FFFFFF"/>
                </a:gs>
                <a:gs pos="100000">
                  <a:sysClr val="window" lastClr="FFFFFF">
                    <a:alpha val="0"/>
                  </a:sysClr>
                </a:gs>
              </a:gsLst>
              <a:lin ang="0" scaled="1"/>
              <a:tileRect/>
            </a:gradFill>
            <a:prstDash val="solid"/>
          </a:ln>
          <a:effectLst/>
        </p:spPr>
      </p:cxnSp>
      <p:sp>
        <p:nvSpPr>
          <p:cNvPr id="16" name="îṥliḋé">
            <a:extLst>
              <a:ext uri="{FF2B5EF4-FFF2-40B4-BE49-F238E27FC236}">
                <a16:creationId xmlns="" xmlns:a16="http://schemas.microsoft.com/office/drawing/2014/main" id="{50AE9146-C5C2-43CA-B63F-16B9BE67C213}"/>
              </a:ext>
            </a:extLst>
          </p:cNvPr>
          <p:cNvSpPr/>
          <p:nvPr/>
        </p:nvSpPr>
        <p:spPr>
          <a:xfrm rot="18900000">
            <a:off x="894954" y="3254921"/>
            <a:ext cx="1494680" cy="1263608"/>
          </a:xfrm>
          <a:prstGeom prst="rect">
            <a:avLst/>
          </a:prstGeom>
          <a:solidFill>
            <a:sysClr val="window" lastClr="FFFFFF">
              <a:lumMod val="95000"/>
            </a:sysClr>
          </a:solidFill>
          <a:ln w="400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w Cen MT"/>
              <a:ea typeface="微软雅黑"/>
              <a:cs typeface="+mn-cs"/>
            </a:endParaRPr>
          </a:p>
        </p:txBody>
      </p:sp>
      <p:sp>
        <p:nvSpPr>
          <p:cNvPr id="17" name="ïşliḓé">
            <a:extLst>
              <a:ext uri="{FF2B5EF4-FFF2-40B4-BE49-F238E27FC236}">
                <a16:creationId xmlns="" xmlns:a16="http://schemas.microsoft.com/office/drawing/2014/main" id="{F9427EB1-FD6A-410D-8824-F443A2088A27}"/>
              </a:ext>
            </a:extLst>
          </p:cNvPr>
          <p:cNvSpPr/>
          <p:nvPr/>
        </p:nvSpPr>
        <p:spPr>
          <a:xfrm rot="18900000">
            <a:off x="677783" y="3071638"/>
            <a:ext cx="1429419" cy="1603954"/>
          </a:xfrm>
          <a:prstGeom prst="rect">
            <a:avLst/>
          </a:prstGeom>
          <a:solidFill>
            <a:srgbClr val="A5A5A5"/>
          </a:solidFill>
          <a:ln w="400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Tw Cen MT"/>
              <a:ea typeface="微软雅黑"/>
              <a:cs typeface="+mn-cs"/>
            </a:endParaRPr>
          </a:p>
        </p:txBody>
      </p:sp>
      <p:sp>
        <p:nvSpPr>
          <p:cNvPr id="18" name="iṡľiḑé">
            <a:extLst>
              <a:ext uri="{FF2B5EF4-FFF2-40B4-BE49-F238E27FC236}">
                <a16:creationId xmlns="" xmlns:a16="http://schemas.microsoft.com/office/drawing/2014/main" id="{C69DFCFE-9EED-4B4A-83DC-81ED7C481667}"/>
              </a:ext>
            </a:extLst>
          </p:cNvPr>
          <p:cNvSpPr txBox="1">
            <a:spLocks/>
          </p:cNvSpPr>
          <p:nvPr/>
        </p:nvSpPr>
        <p:spPr bwMode="auto">
          <a:xfrm>
            <a:off x="582266" y="3264970"/>
            <a:ext cx="1808726" cy="1217289"/>
          </a:xfrm>
          <a:prstGeom prst="rect">
            <a:avLst/>
          </a:prstGeom>
          <a:noFill/>
          <a:scene3d>
            <a:camera prst="orthographicFront">
              <a:rot lat="0" lon="0" rev="0"/>
            </a:camera>
            <a:lightRig rig="threePt" dir="t"/>
          </a:scene3d>
          <a:sp3d prstMaterial="matte">
            <a:bevelT w="1270" h="1270"/>
          </a:sp3d>
        </p:spPr>
        <p:txBody>
          <a:bodyPr wrap="none" lIns="0" tIns="0" rIns="0" bIns="0" anchor="ctr" anchorCtr="1">
            <a:normAutofit/>
            <a:sp3d/>
          </a:bodyPr>
          <a:lstStyle/>
          <a:p>
            <a:pPr algn="ctr">
              <a:buClr>
                <a:prstClr val="white"/>
              </a:buClr>
              <a:buFontTx/>
              <a:buNone/>
              <a:defRPr/>
            </a:pPr>
            <a:r>
              <a:rPr lang="en-US" altLang="zh-CN" sz="1800" kern="1200" dirty="0" err="1">
                <a:solidFill>
                  <a:prstClr val="white"/>
                </a:solidFill>
                <a:ea typeface="微软雅黑"/>
                <a:cs typeface="+mn-cs"/>
              </a:rPr>
              <a:t>Thang</a:t>
            </a:r>
            <a:r>
              <a:rPr lang="en-US" altLang="zh-CN" sz="1800" kern="1200" dirty="0">
                <a:solidFill>
                  <a:prstClr val="white"/>
                </a:solidFill>
                <a:ea typeface="微软雅黑"/>
                <a:cs typeface="+mn-cs"/>
              </a:rPr>
              <a:t> </a:t>
            </a:r>
            <a:r>
              <a:rPr lang="en-US" altLang="zh-CN" sz="1800" kern="1200" dirty="0" err="1">
                <a:solidFill>
                  <a:prstClr val="white"/>
                </a:solidFill>
                <a:ea typeface="微软雅黑"/>
                <a:cs typeface="+mn-cs"/>
              </a:rPr>
              <a:t>đo</a:t>
            </a:r>
            <a:endParaRPr lang="en-US" altLang="zh-CN" sz="1800" kern="1200" dirty="0">
              <a:solidFill>
                <a:prstClr val="white"/>
              </a:solidFill>
              <a:ea typeface="微软雅黑"/>
              <a:cs typeface="+mn-cs"/>
            </a:endParaRPr>
          </a:p>
          <a:p>
            <a:pPr algn="ctr">
              <a:buClr>
                <a:prstClr val="white"/>
              </a:buClr>
              <a:buFontTx/>
              <a:buNone/>
              <a:defRPr/>
            </a:pPr>
            <a:r>
              <a:rPr lang="en-US" altLang="zh-CN" sz="1800" b="1" kern="1200" dirty="0">
                <a:solidFill>
                  <a:prstClr val="white"/>
                </a:solidFill>
                <a:ea typeface="微软雅黑"/>
                <a:cs typeface="+mn-cs"/>
              </a:rPr>
              <a:t>DẠNG ĐỒ THỊ </a:t>
            </a:r>
          </a:p>
          <a:p>
            <a:pPr algn="ctr">
              <a:buClr>
                <a:prstClr val="white"/>
              </a:buClr>
              <a:buFontTx/>
              <a:buNone/>
              <a:defRPr/>
            </a:pPr>
            <a:r>
              <a:rPr lang="en-US" altLang="zh-CN" sz="1800" b="1" kern="1200" dirty="0">
                <a:solidFill>
                  <a:prstClr val="white"/>
                </a:solidFill>
                <a:ea typeface="微软雅黑"/>
                <a:cs typeface="+mn-cs"/>
              </a:rPr>
              <a:t>CÓ MÔ TẢ</a:t>
            </a:r>
            <a:endParaRPr lang="zh-CN" altLang="en-US" sz="1800" b="1" kern="1200" dirty="0">
              <a:solidFill>
                <a:prstClr val="white"/>
              </a:solidFill>
              <a:ea typeface="微软雅黑"/>
              <a:cs typeface="+mn-cs"/>
            </a:endParaRPr>
          </a:p>
        </p:txBody>
      </p:sp>
      <p:sp>
        <p:nvSpPr>
          <p:cNvPr id="19" name="iṩ1iḓè">
            <a:extLst>
              <a:ext uri="{FF2B5EF4-FFF2-40B4-BE49-F238E27FC236}">
                <a16:creationId xmlns="" xmlns:a16="http://schemas.microsoft.com/office/drawing/2014/main" id="{A7A338BB-35AD-4630-BB5E-DB0F78C3607A}"/>
              </a:ext>
            </a:extLst>
          </p:cNvPr>
          <p:cNvSpPr txBox="1">
            <a:spLocks/>
          </p:cNvSpPr>
          <p:nvPr/>
        </p:nvSpPr>
        <p:spPr bwMode="auto">
          <a:xfrm>
            <a:off x="3527847" y="3015721"/>
            <a:ext cx="8171803" cy="689438"/>
          </a:xfrm>
          <a:prstGeom prst="rect">
            <a:avLst/>
          </a:prstGeom>
          <a:noFill/>
        </p:spPr>
        <p:txBody>
          <a:bodyPr wrap="square" lIns="89979" tIns="46789" rIns="359917" bIns="46789">
            <a:noAutofit/>
          </a:bodyPr>
          <a:lstStyle/>
          <a:p>
            <a:pPr>
              <a:buClrTx/>
              <a:buFontTx/>
              <a:buNone/>
            </a:pP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HS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tham</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gia</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thảo</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luận</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nhóm</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ở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mức</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độ</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 </a:t>
            </a:r>
            <a:r>
              <a:rPr lang="en-US" sz="3199" b="1" kern="1200" dirty="0" err="1">
                <a:solidFill>
                  <a:srgbClr val="3C3C3C"/>
                </a:solidFill>
                <a:latin typeface="Times New Roman" panose="02020603050405020304" pitchFamily="18" charset="0"/>
                <a:ea typeface="Tahoma" panose="020B0604030504040204" pitchFamily="34" charset="0"/>
                <a:cs typeface="Times New Roman" panose="02020603050405020304" pitchFamily="18" charset="0"/>
              </a:rPr>
              <a:t>nào</a:t>
            </a:r>
            <a:r>
              <a:rPr lang="en-US" sz="3199" b="1" kern="1200" dirty="0">
                <a:solidFill>
                  <a:srgbClr val="3C3C3C"/>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20" name="Picture 19">
            <a:extLst>
              <a:ext uri="{FF2B5EF4-FFF2-40B4-BE49-F238E27FC236}">
                <a16:creationId xmlns="" xmlns:a16="http://schemas.microsoft.com/office/drawing/2014/main" id="{F65192E7-AA8A-4320-8C73-C0AEAD287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5817" y="3580312"/>
            <a:ext cx="9453813" cy="1803893"/>
          </a:xfrm>
          <a:prstGeom prst="rect">
            <a:avLst/>
          </a:prstGeom>
        </p:spPr>
      </p:pic>
      <p:sp>
        <p:nvSpPr>
          <p:cNvPr id="11" name="Google Shape;389;p21"/>
          <p:cNvSpPr txBox="1">
            <a:spLocks noGrp="1"/>
          </p:cNvSpPr>
          <p:nvPr>
            <p:ph type="title"/>
          </p:nvPr>
        </p:nvSpPr>
        <p:spPr>
          <a:xfrm>
            <a:off x="12926" y="5517"/>
            <a:ext cx="10003535" cy="1032354"/>
          </a:xfrm>
          <a:prstGeom prst="rect">
            <a:avLst/>
          </a:prstGeom>
          <a:noFill/>
          <a:ln>
            <a:noFill/>
          </a:ln>
        </p:spPr>
        <p:txBody>
          <a:bodyPr spcFirstLastPara="1" wrap="square" lIns="68550" tIns="34275" rIns="68550" bIns="34275" anchor="ctr" anchorCtr="0">
            <a:noAutofit/>
          </a:bodyPr>
          <a:lstStyle/>
          <a:p>
            <a:pPr algn="ctr">
              <a:buSzPts val="4500"/>
            </a:pPr>
            <a:r>
              <a:rPr lang="en-US" sz="3600" smtClean="0"/>
              <a:t>8. THANG </a:t>
            </a:r>
            <a:r>
              <a:rPr lang="en-US" sz="3600" dirty="0" smtClean="0"/>
              <a:t>ĐO</a:t>
            </a:r>
            <a:endParaRPr sz="3600" dirty="0"/>
          </a:p>
        </p:txBody>
      </p:sp>
    </p:spTree>
    <p:extLst>
      <p:ext uri="{BB962C8B-B14F-4D97-AF65-F5344CB8AC3E}">
        <p14:creationId xmlns:p14="http://schemas.microsoft.com/office/powerpoint/2010/main" val="955005853"/>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34056" y="1230661"/>
            <a:ext cx="11765274" cy="461558"/>
          </a:xfrm>
          <a:prstGeom prst="rect">
            <a:avLst/>
          </a:prstGeom>
        </p:spPr>
        <p:txBody>
          <a:bodyPr wrap="square">
            <a:spAutoFit/>
          </a:bodyPr>
          <a:lstStyle/>
          <a:p>
            <a:pPr algn="just"/>
            <a:r>
              <a:rPr lang="en-US" sz="2400" dirty="0">
                <a:solidFill>
                  <a:srgbClr val="3C3C3C"/>
                </a:solidFill>
                <a:latin typeface="Arial" panose="020B0604020202020204" pitchFamily="34" charset="0"/>
                <a:cs typeface="Arial" panose="020B0604020202020204" pitchFamily="34" charset="0"/>
              </a:rPr>
              <a:t>                          </a:t>
            </a:r>
          </a:p>
        </p:txBody>
      </p:sp>
      <p:cxnSp>
        <p:nvCxnSpPr>
          <p:cNvPr id="39" name="Straight Connector 28"/>
          <p:cNvCxnSpPr/>
          <p:nvPr/>
        </p:nvCxnSpPr>
        <p:spPr>
          <a:xfrm>
            <a:off x="7583855" y="3057397"/>
            <a:ext cx="2501217" cy="0"/>
          </a:xfrm>
          <a:prstGeom prst="line">
            <a:avLst/>
          </a:prstGeom>
          <a:ln w="3175">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28"/>
          <p:cNvCxnSpPr/>
          <p:nvPr/>
        </p:nvCxnSpPr>
        <p:spPr>
          <a:xfrm>
            <a:off x="2565341" y="3057397"/>
            <a:ext cx="2501217" cy="0"/>
          </a:xfrm>
          <a:prstGeom prst="line">
            <a:avLst/>
          </a:prstGeom>
          <a:ln w="3175">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68313" y="3271457"/>
            <a:ext cx="6091415" cy="369247"/>
          </a:xfrm>
          <a:prstGeom prst="rect">
            <a:avLst/>
          </a:prstGeom>
        </p:spPr>
        <p:txBody>
          <a:bodyPr>
            <a:spAutoFit/>
          </a:bodyPr>
          <a:lstStyle/>
          <a:p>
            <a:pPr algn="just"/>
            <a:r>
              <a:rPr lang="en-US" dirty="0">
                <a:solidFill>
                  <a:srgbClr val="3C3C3C"/>
                </a:solidFill>
                <a:latin typeface="Arial" panose="020B0604020202020204" pitchFamily="34" charset="0"/>
                <a:cs typeface="Arial" panose="020B0604020202020204" pitchFamily="34" charset="0"/>
              </a:rPr>
              <a:t>		</a:t>
            </a:r>
          </a:p>
        </p:txBody>
      </p:sp>
      <p:sp>
        <p:nvSpPr>
          <p:cNvPr id="45" name="任意多边形 73"/>
          <p:cNvSpPr/>
          <p:nvPr/>
        </p:nvSpPr>
        <p:spPr bwMode="auto">
          <a:xfrm rot="10800000">
            <a:off x="3865099" y="286789"/>
            <a:ext cx="1992241" cy="596576"/>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accent5"/>
          </a:solidFill>
          <a:ln w="38100">
            <a:noFill/>
          </a:ln>
          <a:effectLst>
            <a:outerShdw blurRad="152400" dist="76200" dir="2700000" algn="tl" rotWithShape="0">
              <a:prstClr val="black">
                <a:alpha val="30000"/>
              </a:prstClr>
            </a:outerShdw>
          </a:effectLst>
          <a:scene3d>
            <a:camera prst="orthographicFront"/>
            <a:lightRig rig="threePt" dir="t">
              <a:rot lat="0" lon="0" rev="10800000"/>
            </a:lightRig>
          </a:scene3d>
          <a:sp3d prstMaterial="softEdge">
            <a:bevelT w="25400" h="12700"/>
          </a:sp3d>
        </p:spPr>
        <p:txBody>
          <a:bodyPr vert="horz" wrap="square" lIns="121876" tIns="60938" rIns="121876" bIns="60938" numCol="1" anchor="t" anchorCtr="0" compatLnSpc="1">
            <a:noAutofit/>
          </a:bodyPr>
          <a:lstStyle/>
          <a:p>
            <a:pPr defTabSz="1217987"/>
            <a:endParaRPr lang="zh-CN" altLang="en-US" sz="2486">
              <a:solidFill>
                <a:prstClr val="black"/>
              </a:solidFill>
              <a:latin typeface="Calibri" panose="020F0502020204030204"/>
              <a:ea typeface="宋体" panose="02010600030101010101" pitchFamily="2" charset="-122"/>
            </a:endParaRPr>
          </a:p>
        </p:txBody>
      </p:sp>
      <p:sp>
        <p:nvSpPr>
          <p:cNvPr id="46" name="文本框 88"/>
          <p:cNvSpPr txBox="1"/>
          <p:nvPr/>
        </p:nvSpPr>
        <p:spPr>
          <a:xfrm>
            <a:off x="3146612" y="338164"/>
            <a:ext cx="3040405" cy="502457"/>
          </a:xfrm>
          <a:prstGeom prst="rect">
            <a:avLst/>
          </a:prstGeom>
          <a:noFill/>
        </p:spPr>
        <p:txBody>
          <a:bodyPr wrap="square" rtlCol="0">
            <a:spAutoFit/>
          </a:bodyPr>
          <a:lstStyle/>
          <a:p>
            <a:pPr algn="ctr"/>
            <a:r>
              <a:rPr lang="en-US" sz="2665" b="1" smtClean="0">
                <a:solidFill>
                  <a:prstClr val="white"/>
                </a:solidFill>
                <a:latin typeface="Times New Roman" pitchFamily="18" charset="0"/>
                <a:cs typeface="Times New Roman" pitchFamily="18" charset="0"/>
              </a:rPr>
              <a:t>8. THANG </a:t>
            </a:r>
            <a:r>
              <a:rPr lang="en-US" sz="2665" b="1">
                <a:solidFill>
                  <a:prstClr val="white"/>
                </a:solidFill>
                <a:latin typeface="Times New Roman" pitchFamily="18" charset="0"/>
                <a:cs typeface="Times New Roman" pitchFamily="18" charset="0"/>
              </a:rPr>
              <a:t>ĐO</a:t>
            </a:r>
            <a:endParaRPr lang="en-US" sz="2665" b="1" dirty="0">
              <a:solidFill>
                <a:prstClr val="white"/>
              </a:solidFill>
              <a:latin typeface="Times New Roman" pitchFamily="18" charset="0"/>
              <a:cs typeface="Times New Roman" pitchFamily="18" charset="0"/>
            </a:endParaRPr>
          </a:p>
        </p:txBody>
      </p:sp>
      <p:sp>
        <p:nvSpPr>
          <p:cNvPr id="43" name="íṧľiḑè"/>
          <p:cNvSpPr txBox="1">
            <a:spLocks/>
          </p:cNvSpPr>
          <p:nvPr/>
        </p:nvSpPr>
        <p:spPr bwMode="auto">
          <a:xfrm>
            <a:off x="5678551" y="4545207"/>
            <a:ext cx="2265998" cy="1040139"/>
          </a:xfrm>
          <a:prstGeom prst="rect">
            <a:avLst/>
          </a:prstGeom>
          <a:noFill/>
          <a:scene3d>
            <a:camera prst="orthographicFront">
              <a:rot lat="0" lon="0" rev="0"/>
            </a:camera>
            <a:lightRig rig="threePt" dir="t"/>
          </a:scene3d>
          <a:sp3d prstMaterial="matte">
            <a:bevelT w="1270" h="1270"/>
          </a:sp3d>
        </p:spPr>
        <p:txBody>
          <a:bodyPr wrap="none" lIns="0" tIns="0" rIns="0" bIns="0" anchor="ctr" anchorCtr="1">
            <a:noAutofit/>
            <a:sp3d/>
          </a:bodyPr>
          <a:lstStyle/>
          <a:p>
            <a:pPr algn="ctr">
              <a:buClr>
                <a:prstClr val="white"/>
              </a:buClr>
              <a:defRPr/>
            </a:pPr>
            <a:r>
              <a:rPr lang="en-US" altLang="zh-CN" sz="2400" b="1">
                <a:solidFill>
                  <a:prstClr val="white"/>
                </a:solidFill>
                <a:latin typeface="Arial"/>
                <a:ea typeface="微软雅黑"/>
                <a:sym typeface="Arial"/>
              </a:rPr>
              <a:t>Bảng kiểm ĐG</a:t>
            </a:r>
          </a:p>
          <a:p>
            <a:pPr algn="ctr">
              <a:buClr>
                <a:prstClr val="white"/>
              </a:buClr>
              <a:defRPr/>
            </a:pPr>
            <a:r>
              <a:rPr lang="en-US" altLang="zh-CN" sz="2400" b="1">
                <a:solidFill>
                  <a:prstClr val="white"/>
                </a:solidFill>
                <a:latin typeface="Arial"/>
                <a:ea typeface="微软雅黑"/>
                <a:sym typeface="Arial"/>
              </a:rPr>
              <a:t> sản phẩm</a:t>
            </a:r>
            <a:endParaRPr lang="zh-CN" altLang="en-US" sz="2400" b="1" dirty="0">
              <a:solidFill>
                <a:prstClr val="white"/>
              </a:solidFill>
              <a:latin typeface="Arial"/>
              <a:ea typeface="微软雅黑"/>
              <a:sym typeface="Arial"/>
            </a:endParaRPr>
          </a:p>
        </p:txBody>
      </p:sp>
      <p:graphicFrame>
        <p:nvGraphicFramePr>
          <p:cNvPr id="4" name="Diagram 3"/>
          <p:cNvGraphicFramePr/>
          <p:nvPr>
            <p:extLst>
              <p:ext uri="{D42A27DB-BD31-4B8C-83A1-F6EECF244321}">
                <p14:modId xmlns:p14="http://schemas.microsoft.com/office/powerpoint/2010/main" val="3448965265"/>
              </p:ext>
            </p:extLst>
          </p:nvPr>
        </p:nvGraphicFramePr>
        <p:xfrm>
          <a:off x="958306" y="1439333"/>
          <a:ext cx="929271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7052283"/>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34056" y="1230661"/>
            <a:ext cx="11765274" cy="461558"/>
          </a:xfrm>
          <a:prstGeom prst="rect">
            <a:avLst/>
          </a:prstGeom>
        </p:spPr>
        <p:txBody>
          <a:bodyPr wrap="square">
            <a:spAutoFit/>
          </a:bodyPr>
          <a:lstStyle/>
          <a:p>
            <a:pPr algn="just"/>
            <a:r>
              <a:rPr lang="en-US" sz="2400" dirty="0">
                <a:solidFill>
                  <a:srgbClr val="3C3C3C"/>
                </a:solidFill>
                <a:latin typeface="Arial" panose="020B0604020202020204" pitchFamily="34" charset="0"/>
                <a:cs typeface="Arial" panose="020B0604020202020204" pitchFamily="34" charset="0"/>
              </a:rPr>
              <a:t>                          </a:t>
            </a:r>
          </a:p>
        </p:txBody>
      </p:sp>
      <p:sp>
        <p:nvSpPr>
          <p:cNvPr id="2" name="Rectangle 1"/>
          <p:cNvSpPr/>
          <p:nvPr/>
        </p:nvSpPr>
        <p:spPr>
          <a:xfrm>
            <a:off x="1068313" y="3271457"/>
            <a:ext cx="6091415" cy="369247"/>
          </a:xfrm>
          <a:prstGeom prst="rect">
            <a:avLst/>
          </a:prstGeom>
        </p:spPr>
        <p:txBody>
          <a:bodyPr>
            <a:spAutoFit/>
          </a:bodyPr>
          <a:lstStyle/>
          <a:p>
            <a:pPr algn="just"/>
            <a:r>
              <a:rPr lang="en-US" dirty="0">
                <a:solidFill>
                  <a:srgbClr val="3C3C3C"/>
                </a:solidFill>
                <a:latin typeface="Arial" panose="020B0604020202020204" pitchFamily="34" charset="0"/>
                <a:cs typeface="Arial" panose="020B0604020202020204" pitchFamily="34" charset="0"/>
              </a:rPr>
              <a:t>		</a:t>
            </a:r>
          </a:p>
        </p:txBody>
      </p:sp>
      <p:sp>
        <p:nvSpPr>
          <p:cNvPr id="45" name="任意多边形 73"/>
          <p:cNvSpPr/>
          <p:nvPr/>
        </p:nvSpPr>
        <p:spPr bwMode="auto">
          <a:xfrm rot="10800000">
            <a:off x="3865099" y="341775"/>
            <a:ext cx="1992241" cy="596576"/>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accent5"/>
          </a:solidFill>
          <a:ln w="38100">
            <a:noFill/>
          </a:ln>
          <a:effectLst>
            <a:outerShdw blurRad="152400" dist="76200" dir="2700000" algn="tl" rotWithShape="0">
              <a:prstClr val="black">
                <a:alpha val="30000"/>
              </a:prstClr>
            </a:outerShdw>
          </a:effectLst>
          <a:scene3d>
            <a:camera prst="orthographicFront"/>
            <a:lightRig rig="threePt" dir="t">
              <a:rot lat="0" lon="0" rev="10800000"/>
            </a:lightRig>
          </a:scene3d>
          <a:sp3d prstMaterial="softEdge">
            <a:bevelT w="25400" h="12700"/>
          </a:sp3d>
        </p:spPr>
        <p:txBody>
          <a:bodyPr vert="horz" wrap="square" lIns="121876" tIns="60938" rIns="121876" bIns="60938" numCol="1" anchor="t" anchorCtr="0" compatLnSpc="1">
            <a:noAutofit/>
          </a:bodyPr>
          <a:lstStyle/>
          <a:p>
            <a:pPr defTabSz="1217987"/>
            <a:endParaRPr lang="zh-CN" altLang="en-US" sz="2486">
              <a:solidFill>
                <a:prstClr val="black"/>
              </a:solidFill>
              <a:latin typeface="Calibri" panose="020F0502020204030204"/>
              <a:ea typeface="宋体" panose="02010600030101010101" pitchFamily="2" charset="-122"/>
            </a:endParaRPr>
          </a:p>
        </p:txBody>
      </p:sp>
      <p:sp>
        <p:nvSpPr>
          <p:cNvPr id="46" name="文本框 88"/>
          <p:cNvSpPr txBox="1"/>
          <p:nvPr/>
        </p:nvSpPr>
        <p:spPr>
          <a:xfrm>
            <a:off x="3531552" y="341775"/>
            <a:ext cx="2659333" cy="502457"/>
          </a:xfrm>
          <a:prstGeom prst="rect">
            <a:avLst/>
          </a:prstGeom>
          <a:noFill/>
        </p:spPr>
        <p:txBody>
          <a:bodyPr wrap="square" rtlCol="0">
            <a:spAutoFit/>
          </a:bodyPr>
          <a:lstStyle/>
          <a:p>
            <a:pPr algn="ctr"/>
            <a:r>
              <a:rPr lang="en-US" sz="2665" b="1">
                <a:solidFill>
                  <a:prstClr val="white"/>
                </a:solidFill>
                <a:latin typeface="Times New Roman" pitchFamily="18" charset="0"/>
                <a:cs typeface="Times New Roman" pitchFamily="18" charset="0"/>
              </a:rPr>
              <a:t>THANG ĐO</a:t>
            </a:r>
            <a:endParaRPr lang="en-US" sz="2665" b="1" dirty="0">
              <a:solidFill>
                <a:prstClr val="white"/>
              </a:solidFill>
              <a:latin typeface="Times New Roman" pitchFamily="18" charset="0"/>
              <a:cs typeface="Times New Roman" pitchFamily="18" charset="0"/>
            </a:endParaRPr>
          </a:p>
        </p:txBody>
      </p:sp>
      <p:sp>
        <p:nvSpPr>
          <p:cNvPr id="43" name="íṧľiḑè"/>
          <p:cNvSpPr txBox="1">
            <a:spLocks/>
          </p:cNvSpPr>
          <p:nvPr/>
        </p:nvSpPr>
        <p:spPr bwMode="auto">
          <a:xfrm>
            <a:off x="5678551" y="4545207"/>
            <a:ext cx="2265998" cy="1040139"/>
          </a:xfrm>
          <a:prstGeom prst="rect">
            <a:avLst/>
          </a:prstGeom>
          <a:noFill/>
          <a:scene3d>
            <a:camera prst="orthographicFront">
              <a:rot lat="0" lon="0" rev="0"/>
            </a:camera>
            <a:lightRig rig="threePt" dir="t"/>
          </a:scene3d>
          <a:sp3d prstMaterial="matte">
            <a:bevelT w="1270" h="1270"/>
          </a:sp3d>
        </p:spPr>
        <p:txBody>
          <a:bodyPr wrap="none" lIns="0" tIns="0" rIns="0" bIns="0" anchor="ctr" anchorCtr="1">
            <a:noAutofit/>
            <a:sp3d/>
          </a:bodyPr>
          <a:lstStyle/>
          <a:p>
            <a:pPr algn="ctr">
              <a:buClr>
                <a:prstClr val="white"/>
              </a:buClr>
              <a:defRPr/>
            </a:pPr>
            <a:r>
              <a:rPr lang="en-US" altLang="zh-CN" sz="2400" b="1">
                <a:solidFill>
                  <a:prstClr val="white"/>
                </a:solidFill>
                <a:latin typeface="Arial"/>
                <a:ea typeface="微软雅黑"/>
                <a:sym typeface="Arial"/>
              </a:rPr>
              <a:t>Bảng kiểm ĐG</a:t>
            </a:r>
          </a:p>
          <a:p>
            <a:pPr algn="ctr">
              <a:buClr>
                <a:prstClr val="white"/>
              </a:buClr>
              <a:defRPr/>
            </a:pPr>
            <a:r>
              <a:rPr lang="en-US" altLang="zh-CN" sz="2400" b="1">
                <a:solidFill>
                  <a:prstClr val="white"/>
                </a:solidFill>
                <a:latin typeface="Arial"/>
                <a:ea typeface="微软雅黑"/>
                <a:sym typeface="Arial"/>
              </a:rPr>
              <a:t> sản phẩm</a:t>
            </a:r>
            <a:endParaRPr lang="zh-CN" altLang="en-US" sz="2400" b="1" dirty="0">
              <a:solidFill>
                <a:prstClr val="white"/>
              </a:solidFill>
              <a:latin typeface="Arial"/>
              <a:ea typeface="微软雅黑"/>
              <a:sym typeface="Arial"/>
            </a:endParaRPr>
          </a:p>
        </p:txBody>
      </p:sp>
      <p:graphicFrame>
        <p:nvGraphicFramePr>
          <p:cNvPr id="3" name="Diagram 2"/>
          <p:cNvGraphicFramePr/>
          <p:nvPr>
            <p:extLst>
              <p:ext uri="{D42A27DB-BD31-4B8C-83A1-F6EECF244321}">
                <p14:modId xmlns:p14="http://schemas.microsoft.com/office/powerpoint/2010/main" val="2859396984"/>
              </p:ext>
            </p:extLst>
          </p:nvPr>
        </p:nvGraphicFramePr>
        <p:xfrm>
          <a:off x="407368" y="1556792"/>
          <a:ext cx="11591962"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427685"/>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34056" y="1230661"/>
            <a:ext cx="11765274" cy="461558"/>
          </a:xfrm>
          <a:prstGeom prst="rect">
            <a:avLst/>
          </a:prstGeom>
        </p:spPr>
        <p:txBody>
          <a:bodyPr wrap="square">
            <a:spAutoFit/>
          </a:bodyPr>
          <a:lstStyle/>
          <a:p>
            <a:pPr algn="just"/>
            <a:r>
              <a:rPr lang="en-US" sz="2400" dirty="0">
                <a:solidFill>
                  <a:srgbClr val="3C3C3C"/>
                </a:solidFill>
                <a:latin typeface="Arial" panose="020B0604020202020204" pitchFamily="34" charset="0"/>
                <a:cs typeface="Arial" panose="020B0604020202020204" pitchFamily="34" charset="0"/>
              </a:rPr>
              <a:t>                          </a:t>
            </a:r>
          </a:p>
        </p:txBody>
      </p:sp>
      <p:sp>
        <p:nvSpPr>
          <p:cNvPr id="2" name="Rectangle 1"/>
          <p:cNvSpPr/>
          <p:nvPr/>
        </p:nvSpPr>
        <p:spPr>
          <a:xfrm>
            <a:off x="1068313" y="3271457"/>
            <a:ext cx="6091415" cy="369247"/>
          </a:xfrm>
          <a:prstGeom prst="rect">
            <a:avLst/>
          </a:prstGeom>
        </p:spPr>
        <p:txBody>
          <a:bodyPr>
            <a:spAutoFit/>
          </a:bodyPr>
          <a:lstStyle/>
          <a:p>
            <a:pPr algn="just"/>
            <a:r>
              <a:rPr lang="en-US" dirty="0">
                <a:solidFill>
                  <a:srgbClr val="3C3C3C"/>
                </a:solidFill>
                <a:latin typeface="Arial" panose="020B0604020202020204" pitchFamily="34" charset="0"/>
                <a:cs typeface="Arial" panose="020B0604020202020204" pitchFamily="34" charset="0"/>
              </a:rPr>
              <a:t>		</a:t>
            </a:r>
          </a:p>
        </p:txBody>
      </p:sp>
      <p:sp>
        <p:nvSpPr>
          <p:cNvPr id="45" name="任意多边形 73"/>
          <p:cNvSpPr/>
          <p:nvPr/>
        </p:nvSpPr>
        <p:spPr bwMode="auto">
          <a:xfrm rot="10800000">
            <a:off x="3865099" y="286789"/>
            <a:ext cx="1992241" cy="596576"/>
          </a:xfrm>
          <a:custGeom>
            <a:avLst/>
            <a:gdLst>
              <a:gd name="connsiteX0" fmla="*/ 3671470 w 4138458"/>
              <a:gd name="connsiteY0" fmla="*/ 1412149 h 1412149"/>
              <a:gd name="connsiteX1" fmla="*/ 3163470 w 4138458"/>
              <a:gd name="connsiteY1" fmla="*/ 1412149 h 1412149"/>
              <a:gd name="connsiteX2" fmla="*/ 3022552 w 4138458"/>
              <a:gd name="connsiteY2" fmla="*/ 1412149 h 1412149"/>
              <a:gd name="connsiteX3" fmla="*/ 2554799 w 4138458"/>
              <a:gd name="connsiteY3" fmla="*/ 1412149 h 1412149"/>
              <a:gd name="connsiteX4" fmla="*/ 2514552 w 4138458"/>
              <a:gd name="connsiteY4" fmla="*/ 1412149 h 1412149"/>
              <a:gd name="connsiteX5" fmla="*/ 2266137 w 4138458"/>
              <a:gd name="connsiteY5" fmla="*/ 1412149 h 1412149"/>
              <a:gd name="connsiteX6" fmla="*/ 1905881 w 4138458"/>
              <a:gd name="connsiteY6" fmla="*/ 1412149 h 1412149"/>
              <a:gd name="connsiteX7" fmla="*/ 1809866 w 4138458"/>
              <a:gd name="connsiteY7" fmla="*/ 1412149 h 1412149"/>
              <a:gd name="connsiteX8" fmla="*/ 1617219 w 4138458"/>
              <a:gd name="connsiteY8" fmla="*/ 1412149 h 1412149"/>
              <a:gd name="connsiteX9" fmla="*/ 1489857 w 4138458"/>
              <a:gd name="connsiteY9" fmla="*/ 1412149 h 1412149"/>
              <a:gd name="connsiteX10" fmla="*/ 1301866 w 4138458"/>
              <a:gd name="connsiteY10" fmla="*/ 1412149 h 1412149"/>
              <a:gd name="connsiteX11" fmla="*/ 1160948 w 4138458"/>
              <a:gd name="connsiteY11" fmla="*/ 1412149 h 1412149"/>
              <a:gd name="connsiteX12" fmla="*/ 1115038 w 4138458"/>
              <a:gd name="connsiteY12" fmla="*/ 1412149 h 1412149"/>
              <a:gd name="connsiteX13" fmla="*/ 840939 w 4138458"/>
              <a:gd name="connsiteY13" fmla="*/ 1412149 h 1412149"/>
              <a:gd name="connsiteX14" fmla="*/ 652948 w 4138458"/>
              <a:gd name="connsiteY14" fmla="*/ 1412149 h 1412149"/>
              <a:gd name="connsiteX15" fmla="*/ 466120 w 4138458"/>
              <a:gd name="connsiteY15" fmla="*/ 1412149 h 1412149"/>
              <a:gd name="connsiteX16" fmla="*/ 340972 w 4138458"/>
              <a:gd name="connsiteY16" fmla="*/ 1340266 h 1412149"/>
              <a:gd name="connsiteX17" fmla="*/ 16513 w 4138458"/>
              <a:gd name="connsiteY17" fmla="*/ 777957 h 1412149"/>
              <a:gd name="connsiteX18" fmla="*/ 16513 w 4138458"/>
              <a:gd name="connsiteY18" fmla="*/ 634192 h 1412149"/>
              <a:gd name="connsiteX19" fmla="*/ 340972 w 4138458"/>
              <a:gd name="connsiteY19" fmla="*/ 71883 h 1412149"/>
              <a:gd name="connsiteX20" fmla="*/ 466120 w 4138458"/>
              <a:gd name="connsiteY20" fmla="*/ 0 h 1412149"/>
              <a:gd name="connsiteX21" fmla="*/ 652948 w 4138458"/>
              <a:gd name="connsiteY21" fmla="*/ 0 h 1412149"/>
              <a:gd name="connsiteX22" fmla="*/ 680314 w 4138458"/>
              <a:gd name="connsiteY22" fmla="*/ 0 h 1412149"/>
              <a:gd name="connsiteX23" fmla="*/ 840939 w 4138458"/>
              <a:gd name="connsiteY23" fmla="*/ 0 h 1412149"/>
              <a:gd name="connsiteX24" fmla="*/ 841276 w 4138458"/>
              <a:gd name="connsiteY24" fmla="*/ 0 h 1412149"/>
              <a:gd name="connsiteX25" fmla="*/ 867142 w 4138458"/>
              <a:gd name="connsiteY25" fmla="*/ 0 h 1412149"/>
              <a:gd name="connsiteX26" fmla="*/ 956611 w 4138458"/>
              <a:gd name="connsiteY26" fmla="*/ 0 h 1412149"/>
              <a:gd name="connsiteX27" fmla="*/ 1028104 w 4138458"/>
              <a:gd name="connsiteY27" fmla="*/ 0 h 1412149"/>
              <a:gd name="connsiteX28" fmla="*/ 1033923 w 4138458"/>
              <a:gd name="connsiteY28" fmla="*/ 0 h 1412149"/>
              <a:gd name="connsiteX29" fmla="*/ 1055133 w 4138458"/>
              <a:gd name="connsiteY29" fmla="*/ 0 h 1412149"/>
              <a:gd name="connsiteX30" fmla="*/ 1080817 w 4138458"/>
              <a:gd name="connsiteY30" fmla="*/ 0 h 1412149"/>
              <a:gd name="connsiteX31" fmla="*/ 1115038 w 4138458"/>
              <a:gd name="connsiteY31" fmla="*/ 0 h 1412149"/>
              <a:gd name="connsiteX32" fmla="*/ 1143439 w 4138458"/>
              <a:gd name="connsiteY32" fmla="*/ 0 h 1412149"/>
              <a:gd name="connsiteX33" fmla="*/ 1160948 w 4138458"/>
              <a:gd name="connsiteY33" fmla="*/ 0 h 1412149"/>
              <a:gd name="connsiteX34" fmla="*/ 1216095 w 4138458"/>
              <a:gd name="connsiteY34" fmla="*/ 0 h 1412149"/>
              <a:gd name="connsiteX35" fmla="*/ 1220751 w 4138458"/>
              <a:gd name="connsiteY35" fmla="*/ 0 h 1412149"/>
              <a:gd name="connsiteX36" fmla="*/ 1267645 w 4138458"/>
              <a:gd name="connsiteY36" fmla="*/ 0 h 1412149"/>
              <a:gd name="connsiteX37" fmla="*/ 1291726 w 4138458"/>
              <a:gd name="connsiteY37" fmla="*/ 0 h 1412149"/>
              <a:gd name="connsiteX38" fmla="*/ 1301866 w 4138458"/>
              <a:gd name="connsiteY38" fmla="*/ 0 h 1412149"/>
              <a:gd name="connsiteX39" fmla="*/ 1331430 w 4138458"/>
              <a:gd name="connsiteY39" fmla="*/ 0 h 1412149"/>
              <a:gd name="connsiteX40" fmla="*/ 1375142 w 4138458"/>
              <a:gd name="connsiteY40" fmla="*/ 0 h 1412149"/>
              <a:gd name="connsiteX41" fmla="*/ 1408742 w 4138458"/>
              <a:gd name="connsiteY41" fmla="*/ 0 h 1412149"/>
              <a:gd name="connsiteX42" fmla="*/ 1455636 w 4138458"/>
              <a:gd name="connsiteY42" fmla="*/ 0 h 1412149"/>
              <a:gd name="connsiteX43" fmla="*/ 1479717 w 4138458"/>
              <a:gd name="connsiteY43" fmla="*/ 0 h 1412149"/>
              <a:gd name="connsiteX44" fmla="*/ 1489857 w 4138458"/>
              <a:gd name="connsiteY44" fmla="*/ 0 h 1412149"/>
              <a:gd name="connsiteX45" fmla="*/ 1536104 w 4138458"/>
              <a:gd name="connsiteY45" fmla="*/ 0 h 1412149"/>
              <a:gd name="connsiteX46" fmla="*/ 1617219 w 4138458"/>
              <a:gd name="connsiteY46" fmla="*/ 0 h 1412149"/>
              <a:gd name="connsiteX47" fmla="*/ 1651439 w 4138458"/>
              <a:gd name="connsiteY47" fmla="*/ 0 h 1412149"/>
              <a:gd name="connsiteX48" fmla="*/ 1728751 w 4138458"/>
              <a:gd name="connsiteY48" fmla="*/ 0 h 1412149"/>
              <a:gd name="connsiteX49" fmla="*/ 1775645 w 4138458"/>
              <a:gd name="connsiteY49" fmla="*/ 0 h 1412149"/>
              <a:gd name="connsiteX50" fmla="*/ 1799726 w 4138458"/>
              <a:gd name="connsiteY50" fmla="*/ 0 h 1412149"/>
              <a:gd name="connsiteX51" fmla="*/ 1809866 w 4138458"/>
              <a:gd name="connsiteY51" fmla="*/ 0 h 1412149"/>
              <a:gd name="connsiteX52" fmla="*/ 1831413 w 4138458"/>
              <a:gd name="connsiteY52" fmla="*/ 0 h 1412149"/>
              <a:gd name="connsiteX53" fmla="*/ 1905881 w 4138458"/>
              <a:gd name="connsiteY53" fmla="*/ 0 h 1412149"/>
              <a:gd name="connsiteX54" fmla="*/ 1992375 w 4138458"/>
              <a:gd name="connsiteY54" fmla="*/ 0 h 1412149"/>
              <a:gd name="connsiteX55" fmla="*/ 2107709 w 4138458"/>
              <a:gd name="connsiteY55" fmla="*/ 0 h 1412149"/>
              <a:gd name="connsiteX56" fmla="*/ 2120075 w 4138458"/>
              <a:gd name="connsiteY56" fmla="*/ 0 h 1412149"/>
              <a:gd name="connsiteX57" fmla="*/ 2185022 w 4138458"/>
              <a:gd name="connsiteY57" fmla="*/ 0 h 1412149"/>
              <a:gd name="connsiteX58" fmla="*/ 2231916 w 4138458"/>
              <a:gd name="connsiteY58" fmla="*/ 0 h 1412149"/>
              <a:gd name="connsiteX59" fmla="*/ 2255997 w 4138458"/>
              <a:gd name="connsiteY59" fmla="*/ 0 h 1412149"/>
              <a:gd name="connsiteX60" fmla="*/ 2266137 w 4138458"/>
              <a:gd name="connsiteY60" fmla="*/ 0 h 1412149"/>
              <a:gd name="connsiteX61" fmla="*/ 2281036 w 4138458"/>
              <a:gd name="connsiteY61" fmla="*/ 0 h 1412149"/>
              <a:gd name="connsiteX62" fmla="*/ 2473684 w 4138458"/>
              <a:gd name="connsiteY62" fmla="*/ 0 h 1412149"/>
              <a:gd name="connsiteX63" fmla="*/ 2514552 w 4138458"/>
              <a:gd name="connsiteY63" fmla="*/ 0 h 1412149"/>
              <a:gd name="connsiteX64" fmla="*/ 2520578 w 4138458"/>
              <a:gd name="connsiteY64" fmla="*/ 0 h 1412149"/>
              <a:gd name="connsiteX65" fmla="*/ 2544659 w 4138458"/>
              <a:gd name="connsiteY65" fmla="*/ 0 h 1412149"/>
              <a:gd name="connsiteX66" fmla="*/ 2554799 w 4138458"/>
              <a:gd name="connsiteY66" fmla="*/ 0 h 1412149"/>
              <a:gd name="connsiteX67" fmla="*/ 2680485 w 4138458"/>
              <a:gd name="connsiteY67" fmla="*/ 0 h 1412149"/>
              <a:gd name="connsiteX68" fmla="*/ 3005042 w 4138458"/>
              <a:gd name="connsiteY68" fmla="*/ 0 h 1412149"/>
              <a:gd name="connsiteX69" fmla="*/ 3022552 w 4138458"/>
              <a:gd name="connsiteY69" fmla="*/ 0 h 1412149"/>
              <a:gd name="connsiteX70" fmla="*/ 3082355 w 4138458"/>
              <a:gd name="connsiteY70" fmla="*/ 0 h 1412149"/>
              <a:gd name="connsiteX71" fmla="*/ 3129249 w 4138458"/>
              <a:gd name="connsiteY71" fmla="*/ 0 h 1412149"/>
              <a:gd name="connsiteX72" fmla="*/ 3153330 w 4138458"/>
              <a:gd name="connsiteY72" fmla="*/ 0 h 1412149"/>
              <a:gd name="connsiteX73" fmla="*/ 3163470 w 4138458"/>
              <a:gd name="connsiteY73" fmla="*/ 0 h 1412149"/>
              <a:gd name="connsiteX74" fmla="*/ 3236746 w 4138458"/>
              <a:gd name="connsiteY74" fmla="*/ 0 h 1412149"/>
              <a:gd name="connsiteX75" fmla="*/ 3671470 w 4138458"/>
              <a:gd name="connsiteY75" fmla="*/ 0 h 1412149"/>
              <a:gd name="connsiteX76" fmla="*/ 3796617 w 4138458"/>
              <a:gd name="connsiteY76" fmla="*/ 71883 h 1412149"/>
              <a:gd name="connsiteX77" fmla="*/ 4121076 w 4138458"/>
              <a:gd name="connsiteY77" fmla="*/ 634192 h 1412149"/>
              <a:gd name="connsiteX78" fmla="*/ 4121076 w 4138458"/>
              <a:gd name="connsiteY78" fmla="*/ 777957 h 1412149"/>
              <a:gd name="connsiteX79" fmla="*/ 3796617 w 4138458"/>
              <a:gd name="connsiteY79" fmla="*/ 1340266 h 1412149"/>
              <a:gd name="connsiteX80" fmla="*/ 3671470 w 4138458"/>
              <a:gd name="connsiteY80"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4138458" h="1412149">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chemeClr val="accent5"/>
          </a:solidFill>
          <a:ln w="38100">
            <a:noFill/>
          </a:ln>
          <a:effectLst>
            <a:outerShdw blurRad="152400" dist="76200" dir="2700000" algn="tl" rotWithShape="0">
              <a:prstClr val="black">
                <a:alpha val="30000"/>
              </a:prstClr>
            </a:outerShdw>
          </a:effectLst>
          <a:scene3d>
            <a:camera prst="orthographicFront"/>
            <a:lightRig rig="threePt" dir="t">
              <a:rot lat="0" lon="0" rev="10800000"/>
            </a:lightRig>
          </a:scene3d>
          <a:sp3d prstMaterial="softEdge">
            <a:bevelT w="25400" h="12700"/>
          </a:sp3d>
        </p:spPr>
        <p:txBody>
          <a:bodyPr vert="horz" wrap="square" lIns="121876" tIns="60938" rIns="121876" bIns="60938" numCol="1" anchor="t" anchorCtr="0" compatLnSpc="1">
            <a:noAutofit/>
          </a:bodyPr>
          <a:lstStyle/>
          <a:p>
            <a:pPr defTabSz="1217987"/>
            <a:endParaRPr lang="zh-CN" altLang="en-US" sz="2486">
              <a:solidFill>
                <a:prstClr val="black"/>
              </a:solidFill>
              <a:latin typeface="Calibri" panose="020F0502020204030204"/>
              <a:ea typeface="宋体" panose="02010600030101010101" pitchFamily="2" charset="-122"/>
            </a:endParaRPr>
          </a:p>
        </p:txBody>
      </p:sp>
      <p:sp>
        <p:nvSpPr>
          <p:cNvPr id="46" name="文本框 88"/>
          <p:cNvSpPr txBox="1"/>
          <p:nvPr/>
        </p:nvSpPr>
        <p:spPr>
          <a:xfrm>
            <a:off x="3527684" y="338164"/>
            <a:ext cx="2659333" cy="502457"/>
          </a:xfrm>
          <a:prstGeom prst="rect">
            <a:avLst/>
          </a:prstGeom>
          <a:noFill/>
        </p:spPr>
        <p:txBody>
          <a:bodyPr wrap="square" rtlCol="0">
            <a:spAutoFit/>
          </a:bodyPr>
          <a:lstStyle/>
          <a:p>
            <a:pPr algn="ctr"/>
            <a:r>
              <a:rPr lang="en-US" sz="2665" b="1">
                <a:solidFill>
                  <a:prstClr val="white"/>
                </a:solidFill>
              </a:rPr>
              <a:t>THANG ĐO</a:t>
            </a:r>
            <a:endParaRPr lang="en-US" sz="2665" b="1" dirty="0">
              <a:solidFill>
                <a:prstClr val="white"/>
              </a:solidFill>
            </a:endParaRPr>
          </a:p>
        </p:txBody>
      </p:sp>
      <p:sp>
        <p:nvSpPr>
          <p:cNvPr id="43" name="íṧľiḑè"/>
          <p:cNvSpPr txBox="1">
            <a:spLocks/>
          </p:cNvSpPr>
          <p:nvPr/>
        </p:nvSpPr>
        <p:spPr bwMode="auto">
          <a:xfrm>
            <a:off x="5678551" y="4545207"/>
            <a:ext cx="2265998" cy="1040139"/>
          </a:xfrm>
          <a:prstGeom prst="rect">
            <a:avLst/>
          </a:prstGeom>
          <a:noFill/>
          <a:scene3d>
            <a:camera prst="orthographicFront">
              <a:rot lat="0" lon="0" rev="0"/>
            </a:camera>
            <a:lightRig rig="threePt" dir="t"/>
          </a:scene3d>
          <a:sp3d prstMaterial="matte">
            <a:bevelT w="1270" h="1270"/>
          </a:sp3d>
        </p:spPr>
        <p:txBody>
          <a:bodyPr wrap="none" lIns="0" tIns="0" rIns="0" bIns="0" anchor="ctr" anchorCtr="1">
            <a:noAutofit/>
            <a:sp3d/>
          </a:bodyPr>
          <a:lstStyle/>
          <a:p>
            <a:pPr algn="ctr">
              <a:buClr>
                <a:prstClr val="white"/>
              </a:buClr>
              <a:defRPr/>
            </a:pPr>
            <a:r>
              <a:rPr lang="en-US" altLang="zh-CN" sz="2400" b="1">
                <a:solidFill>
                  <a:prstClr val="white"/>
                </a:solidFill>
                <a:latin typeface="Arial"/>
                <a:ea typeface="微软雅黑"/>
                <a:sym typeface="Arial"/>
              </a:rPr>
              <a:t>Bảng kiểm ĐG</a:t>
            </a:r>
          </a:p>
          <a:p>
            <a:pPr algn="ctr">
              <a:buClr>
                <a:prstClr val="white"/>
              </a:buClr>
              <a:defRPr/>
            </a:pPr>
            <a:r>
              <a:rPr lang="en-US" altLang="zh-CN" sz="2400" b="1">
                <a:solidFill>
                  <a:prstClr val="white"/>
                </a:solidFill>
                <a:latin typeface="Arial"/>
                <a:ea typeface="微软雅黑"/>
                <a:sym typeface="Arial"/>
              </a:rPr>
              <a:t> sản phẩm</a:t>
            </a:r>
            <a:endParaRPr lang="zh-CN" altLang="en-US" sz="2400" b="1" dirty="0">
              <a:solidFill>
                <a:prstClr val="white"/>
              </a:solidFill>
              <a:latin typeface="Arial"/>
              <a:ea typeface="微软雅黑"/>
              <a:sym typeface="Arial"/>
            </a:endParaRPr>
          </a:p>
        </p:txBody>
      </p:sp>
      <p:sp>
        <p:nvSpPr>
          <p:cNvPr id="3" name="TextBox 2"/>
          <p:cNvSpPr txBox="1"/>
          <p:nvPr/>
        </p:nvSpPr>
        <p:spPr>
          <a:xfrm>
            <a:off x="4114020" y="1307498"/>
            <a:ext cx="4392488" cy="769441"/>
          </a:xfrm>
          <a:prstGeom prst="rect">
            <a:avLst/>
          </a:prstGeom>
          <a:noFill/>
        </p:spPr>
        <p:txBody>
          <a:bodyPr wrap="square" rtlCol="0">
            <a:spAutoFit/>
          </a:bodyPr>
          <a:lstStyle/>
          <a:p>
            <a:pPr algn="ctr"/>
            <a:r>
              <a:rPr lang="en-US" sz="4400" b="1">
                <a:solidFill>
                  <a:srgbClr val="FF0000"/>
                </a:solidFill>
                <a:latin typeface="Times New Roman" pitchFamily="18" charset="0"/>
                <a:cs typeface="Times New Roman" pitchFamily="18" charset="0"/>
              </a:rPr>
              <a:t>Thiết kế thang đo</a:t>
            </a:r>
          </a:p>
        </p:txBody>
      </p:sp>
      <p:graphicFrame>
        <p:nvGraphicFramePr>
          <p:cNvPr id="4" name="Diagram 3"/>
          <p:cNvGraphicFramePr/>
          <p:nvPr>
            <p:extLst>
              <p:ext uri="{D42A27DB-BD31-4B8C-83A1-F6EECF244321}">
                <p14:modId xmlns:p14="http://schemas.microsoft.com/office/powerpoint/2010/main" val="2572527506"/>
              </p:ext>
            </p:extLst>
          </p:nvPr>
        </p:nvGraphicFramePr>
        <p:xfrm>
          <a:off x="1004125" y="2204864"/>
          <a:ext cx="10225136" cy="4464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396758"/>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자유형: 도형 13"/>
          <p:cNvSpPr/>
          <p:nvPr/>
        </p:nvSpPr>
        <p:spPr>
          <a:xfrm>
            <a:off x="8810626" y="3400425"/>
            <a:ext cx="1857375" cy="2743200"/>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1" fmla="*/ 2619375 w 2619375"/>
              <a:gd name="connsiteY0-2" fmla="*/ 2495550 h 2505075"/>
              <a:gd name="connsiteX1-3" fmla="*/ 0 w 2619375"/>
              <a:gd name="connsiteY1-4" fmla="*/ 2505075 h 2505075"/>
              <a:gd name="connsiteX2-5" fmla="*/ 0 w 2619375"/>
              <a:gd name="connsiteY2-6" fmla="*/ 571500 h 2505075"/>
              <a:gd name="connsiteX3-7" fmla="*/ 1457325 w 2619375"/>
              <a:gd name="connsiteY3-8" fmla="*/ 0 h 2505075"/>
              <a:gd name="connsiteX0-9" fmla="*/ 2619375 w 2619375"/>
              <a:gd name="connsiteY0-10" fmla="*/ 2695575 h 2705100"/>
              <a:gd name="connsiteX1-11" fmla="*/ 0 w 2619375"/>
              <a:gd name="connsiteY1-12" fmla="*/ 2705100 h 2705100"/>
              <a:gd name="connsiteX2-13" fmla="*/ 0 w 2619375"/>
              <a:gd name="connsiteY2-14" fmla="*/ 771525 h 2705100"/>
              <a:gd name="connsiteX3-15" fmla="*/ 1352550 w 2619375"/>
              <a:gd name="connsiteY3-16" fmla="*/ 0 h 2705100"/>
              <a:gd name="connsiteX0-17" fmla="*/ 2619375 w 2619375"/>
              <a:gd name="connsiteY0-18" fmla="*/ 2562225 h 2571750"/>
              <a:gd name="connsiteX1-19" fmla="*/ 0 w 2619375"/>
              <a:gd name="connsiteY1-20" fmla="*/ 2571750 h 2571750"/>
              <a:gd name="connsiteX2-21" fmla="*/ 0 w 2619375"/>
              <a:gd name="connsiteY2-22" fmla="*/ 638175 h 2571750"/>
              <a:gd name="connsiteX3-23" fmla="*/ 1133475 w 2619375"/>
              <a:gd name="connsiteY3-24" fmla="*/ 0 h 2571750"/>
              <a:gd name="connsiteX0-25" fmla="*/ 2619375 w 2619375"/>
              <a:gd name="connsiteY0-26" fmla="*/ 2562225 h 2571750"/>
              <a:gd name="connsiteX1-27" fmla="*/ 571500 w 2619375"/>
              <a:gd name="connsiteY1-28" fmla="*/ 2571750 h 2571750"/>
              <a:gd name="connsiteX2-29" fmla="*/ 0 w 2619375"/>
              <a:gd name="connsiteY2-30" fmla="*/ 2571750 h 2571750"/>
              <a:gd name="connsiteX3-31" fmla="*/ 0 w 2619375"/>
              <a:gd name="connsiteY3-32" fmla="*/ 638175 h 2571750"/>
              <a:gd name="connsiteX4" fmla="*/ 1133475 w 2619375"/>
              <a:gd name="connsiteY4" fmla="*/ 0 h 2571750"/>
              <a:gd name="connsiteX0-33" fmla="*/ 2628900 w 2628900"/>
              <a:gd name="connsiteY0-34" fmla="*/ 2562225 h 2571750"/>
              <a:gd name="connsiteX1-35" fmla="*/ 581025 w 2628900"/>
              <a:gd name="connsiteY1-36" fmla="*/ 2571750 h 2571750"/>
              <a:gd name="connsiteX2-37" fmla="*/ 9525 w 2628900"/>
              <a:gd name="connsiteY2-38" fmla="*/ 2571750 h 2571750"/>
              <a:gd name="connsiteX3-39" fmla="*/ 0 w 2628900"/>
              <a:gd name="connsiteY3-40" fmla="*/ 2038350 h 2571750"/>
              <a:gd name="connsiteX4-41" fmla="*/ 9525 w 2628900"/>
              <a:gd name="connsiteY4-42" fmla="*/ 638175 h 2571750"/>
              <a:gd name="connsiteX5" fmla="*/ 1143000 w 2628900"/>
              <a:gd name="connsiteY5" fmla="*/ 0 h 2571750"/>
              <a:gd name="connsiteX0-43" fmla="*/ 2628900 w 2628900"/>
              <a:gd name="connsiteY0-44" fmla="*/ 2562225 h 2571750"/>
              <a:gd name="connsiteX1-45" fmla="*/ 581025 w 2628900"/>
              <a:gd name="connsiteY1-46" fmla="*/ 2571750 h 2571750"/>
              <a:gd name="connsiteX2-47" fmla="*/ 0 w 2628900"/>
              <a:gd name="connsiteY2-48" fmla="*/ 2038350 h 2571750"/>
              <a:gd name="connsiteX3-49" fmla="*/ 9525 w 2628900"/>
              <a:gd name="connsiteY3-50" fmla="*/ 638175 h 2571750"/>
              <a:gd name="connsiteX4-51" fmla="*/ 1143000 w 2628900"/>
              <a:gd name="connsiteY4-52" fmla="*/ 0 h 2571750"/>
              <a:gd name="connsiteX0-53" fmla="*/ 2628900 w 2628900"/>
              <a:gd name="connsiteY0-54" fmla="*/ 2562225 h 2571750"/>
              <a:gd name="connsiteX1-55" fmla="*/ 581025 w 2628900"/>
              <a:gd name="connsiteY1-56" fmla="*/ 2571750 h 2571750"/>
              <a:gd name="connsiteX2-57" fmla="*/ 0 w 2628900"/>
              <a:gd name="connsiteY2-58" fmla="*/ 2038350 h 2571750"/>
              <a:gd name="connsiteX3-59" fmla="*/ 9525 w 2628900"/>
              <a:gd name="connsiteY3-60" fmla="*/ 638175 h 2571750"/>
              <a:gd name="connsiteX4-61" fmla="*/ 1143000 w 2628900"/>
              <a:gd name="connsiteY4-62" fmla="*/ 0 h 2571750"/>
              <a:gd name="connsiteX0-63" fmla="*/ 2628900 w 2628900"/>
              <a:gd name="connsiteY0-64" fmla="*/ 2562225 h 2571750"/>
              <a:gd name="connsiteX1-65" fmla="*/ 581025 w 2628900"/>
              <a:gd name="connsiteY1-66" fmla="*/ 2571750 h 2571750"/>
              <a:gd name="connsiteX2-67" fmla="*/ 0 w 2628900"/>
              <a:gd name="connsiteY2-68" fmla="*/ 2038350 h 2571750"/>
              <a:gd name="connsiteX3-69" fmla="*/ 9525 w 2628900"/>
              <a:gd name="connsiteY3-70" fmla="*/ 638175 h 2571750"/>
              <a:gd name="connsiteX4-71" fmla="*/ 1143000 w 2628900"/>
              <a:gd name="connsiteY4-72" fmla="*/ 0 h 2571750"/>
              <a:gd name="connsiteX0-73" fmla="*/ 2628900 w 2628900"/>
              <a:gd name="connsiteY0-74" fmla="*/ 2562225 h 2571750"/>
              <a:gd name="connsiteX1-75" fmla="*/ 581025 w 2628900"/>
              <a:gd name="connsiteY1-76" fmla="*/ 2571750 h 2571750"/>
              <a:gd name="connsiteX2-77" fmla="*/ 0 w 2628900"/>
              <a:gd name="connsiteY2-78" fmla="*/ 2038350 h 2571750"/>
              <a:gd name="connsiteX3-79" fmla="*/ 9525 w 2628900"/>
              <a:gd name="connsiteY3-80" fmla="*/ 638175 h 2571750"/>
              <a:gd name="connsiteX4-81" fmla="*/ 1143000 w 2628900"/>
              <a:gd name="connsiteY4-82" fmla="*/ 0 h 2571750"/>
              <a:gd name="connsiteX0-83" fmla="*/ 2628900 w 2628900"/>
              <a:gd name="connsiteY0-84" fmla="*/ 2562225 h 2571750"/>
              <a:gd name="connsiteX1-85" fmla="*/ 581025 w 2628900"/>
              <a:gd name="connsiteY1-86" fmla="*/ 2571750 h 2571750"/>
              <a:gd name="connsiteX2-87" fmla="*/ 0 w 2628900"/>
              <a:gd name="connsiteY2-88" fmla="*/ 2038350 h 2571750"/>
              <a:gd name="connsiteX3-89" fmla="*/ 9525 w 2628900"/>
              <a:gd name="connsiteY3-90" fmla="*/ 638175 h 2571750"/>
              <a:gd name="connsiteX4-91" fmla="*/ 1143000 w 2628900"/>
              <a:gd name="connsiteY4-92" fmla="*/ 0 h 2571750"/>
              <a:gd name="connsiteX0-93" fmla="*/ 2628900 w 2628900"/>
              <a:gd name="connsiteY0-94" fmla="*/ 2562225 h 2571750"/>
              <a:gd name="connsiteX1-95" fmla="*/ 581025 w 2628900"/>
              <a:gd name="connsiteY1-96" fmla="*/ 2571750 h 2571750"/>
              <a:gd name="connsiteX2-97" fmla="*/ 0 w 2628900"/>
              <a:gd name="connsiteY2-98" fmla="*/ 2038350 h 2571750"/>
              <a:gd name="connsiteX3-99" fmla="*/ 9525 w 2628900"/>
              <a:gd name="connsiteY3-100" fmla="*/ 638175 h 2571750"/>
              <a:gd name="connsiteX4-101" fmla="*/ 1143000 w 2628900"/>
              <a:gd name="connsiteY4-102" fmla="*/ 0 h 2571750"/>
              <a:gd name="connsiteX0-103" fmla="*/ 2476500 w 2476500"/>
              <a:gd name="connsiteY0-104" fmla="*/ 2571750 h 2571750"/>
              <a:gd name="connsiteX1-105" fmla="*/ 581025 w 2476500"/>
              <a:gd name="connsiteY1-106" fmla="*/ 2571750 h 2571750"/>
              <a:gd name="connsiteX2-107" fmla="*/ 0 w 2476500"/>
              <a:gd name="connsiteY2-108" fmla="*/ 2038350 h 2571750"/>
              <a:gd name="connsiteX3-109" fmla="*/ 9525 w 2476500"/>
              <a:gd name="connsiteY3-110" fmla="*/ 638175 h 2571750"/>
              <a:gd name="connsiteX4-111" fmla="*/ 1143000 w 2476500"/>
              <a:gd name="connsiteY4-112" fmla="*/ 0 h 2571750"/>
              <a:gd name="connsiteX0-113" fmla="*/ 2476500 w 2476500"/>
              <a:gd name="connsiteY0-114" fmla="*/ 2571750 h 2571750"/>
              <a:gd name="connsiteX1-115" fmla="*/ 581025 w 2476500"/>
              <a:gd name="connsiteY1-116" fmla="*/ 2571750 h 2571750"/>
              <a:gd name="connsiteX2-117" fmla="*/ 0 w 2476500"/>
              <a:gd name="connsiteY2-118" fmla="*/ 2038350 h 2571750"/>
              <a:gd name="connsiteX3-119" fmla="*/ 9525 w 2476500"/>
              <a:gd name="connsiteY3-120" fmla="*/ 638175 h 2571750"/>
              <a:gd name="connsiteX4-121" fmla="*/ 1143000 w 2476500"/>
              <a:gd name="connsiteY4-122" fmla="*/ 0 h 2571750"/>
              <a:gd name="connsiteX0-123" fmla="*/ 2476500 w 2476500"/>
              <a:gd name="connsiteY0-124" fmla="*/ 2571750 h 2571750"/>
              <a:gd name="connsiteX1-125" fmla="*/ 581025 w 2476500"/>
              <a:gd name="connsiteY1-126" fmla="*/ 2571750 h 2571750"/>
              <a:gd name="connsiteX2-127" fmla="*/ 0 w 2476500"/>
              <a:gd name="connsiteY2-128" fmla="*/ 2038350 h 2571750"/>
              <a:gd name="connsiteX3-129" fmla="*/ 9525 w 2476500"/>
              <a:gd name="connsiteY3-130" fmla="*/ 638175 h 2571750"/>
              <a:gd name="connsiteX4-131" fmla="*/ 1143000 w 2476500"/>
              <a:gd name="connsiteY4-132" fmla="*/ 0 h 2571750"/>
              <a:gd name="connsiteX0-133" fmla="*/ 2476500 w 2476500"/>
              <a:gd name="connsiteY0-134" fmla="*/ 2571817 h 2571817"/>
              <a:gd name="connsiteX1-135" fmla="*/ 581025 w 2476500"/>
              <a:gd name="connsiteY1-136" fmla="*/ 2571817 h 2571817"/>
              <a:gd name="connsiteX2-137" fmla="*/ 0 w 2476500"/>
              <a:gd name="connsiteY2-138" fmla="*/ 2038417 h 2571817"/>
              <a:gd name="connsiteX3-139" fmla="*/ 9525 w 2476500"/>
              <a:gd name="connsiteY3-140" fmla="*/ 638242 h 2571817"/>
              <a:gd name="connsiteX4-141" fmla="*/ 1143000 w 2476500"/>
              <a:gd name="connsiteY4-142" fmla="*/ 67 h 2571817"/>
              <a:gd name="connsiteX0-143" fmla="*/ 2476500 w 2476500"/>
              <a:gd name="connsiteY0-144" fmla="*/ 2571750 h 2571750"/>
              <a:gd name="connsiteX1-145" fmla="*/ 581025 w 2476500"/>
              <a:gd name="connsiteY1-146" fmla="*/ 2571750 h 2571750"/>
              <a:gd name="connsiteX2-147" fmla="*/ 0 w 2476500"/>
              <a:gd name="connsiteY2-148" fmla="*/ 2038350 h 2571750"/>
              <a:gd name="connsiteX3-149" fmla="*/ 9525 w 2476500"/>
              <a:gd name="connsiteY3-150" fmla="*/ 638175 h 2571750"/>
              <a:gd name="connsiteX4-151" fmla="*/ 1143000 w 2476500"/>
              <a:gd name="connsiteY4-152" fmla="*/ 0 h 2571750"/>
              <a:gd name="connsiteX0-153" fmla="*/ 2476500 w 2476500"/>
              <a:gd name="connsiteY0-154" fmla="*/ 2571750 h 2571750"/>
              <a:gd name="connsiteX1-155" fmla="*/ 581025 w 2476500"/>
              <a:gd name="connsiteY1-156" fmla="*/ 2571750 h 2571750"/>
              <a:gd name="connsiteX2-157" fmla="*/ 0 w 2476500"/>
              <a:gd name="connsiteY2-158" fmla="*/ 2038350 h 2571750"/>
              <a:gd name="connsiteX3-159" fmla="*/ 9525 w 2476500"/>
              <a:gd name="connsiteY3-160" fmla="*/ 638175 h 2571750"/>
              <a:gd name="connsiteX4-161" fmla="*/ 1143000 w 2476500"/>
              <a:gd name="connsiteY4-162" fmla="*/ 0 h 2571750"/>
              <a:gd name="connsiteX0-163" fmla="*/ 2476500 w 2476500"/>
              <a:gd name="connsiteY0-164" fmla="*/ 2571750 h 2571750"/>
              <a:gd name="connsiteX1-165" fmla="*/ 581025 w 2476500"/>
              <a:gd name="connsiteY1-166" fmla="*/ 2571750 h 2571750"/>
              <a:gd name="connsiteX2-167" fmla="*/ 0 w 2476500"/>
              <a:gd name="connsiteY2-168" fmla="*/ 2038350 h 2571750"/>
              <a:gd name="connsiteX3-169" fmla="*/ 9525 w 2476500"/>
              <a:gd name="connsiteY3-170" fmla="*/ 638175 h 2571750"/>
              <a:gd name="connsiteX4-171" fmla="*/ 1143000 w 2476500"/>
              <a:gd name="connsiteY4-172" fmla="*/ 0 h 2571750"/>
              <a:gd name="connsiteX0-173" fmla="*/ 2476500 w 2476500"/>
              <a:gd name="connsiteY0-174" fmla="*/ 2571750 h 2571750"/>
              <a:gd name="connsiteX1-175" fmla="*/ 581025 w 2476500"/>
              <a:gd name="connsiteY1-176" fmla="*/ 2571750 h 2571750"/>
              <a:gd name="connsiteX2-177" fmla="*/ 0 w 2476500"/>
              <a:gd name="connsiteY2-178" fmla="*/ 2038350 h 2571750"/>
              <a:gd name="connsiteX3-179" fmla="*/ 9525 w 2476500"/>
              <a:gd name="connsiteY3-180" fmla="*/ 638175 h 2571750"/>
              <a:gd name="connsiteX4-181" fmla="*/ 1143000 w 2476500"/>
              <a:gd name="connsiteY4-182" fmla="*/ 0 h 2571750"/>
              <a:gd name="connsiteX0-183" fmla="*/ 2476500 w 2476500"/>
              <a:gd name="connsiteY0-184" fmla="*/ 2743200 h 2743200"/>
              <a:gd name="connsiteX1-185" fmla="*/ 581025 w 2476500"/>
              <a:gd name="connsiteY1-186" fmla="*/ 2743200 h 2743200"/>
              <a:gd name="connsiteX2-187" fmla="*/ 0 w 2476500"/>
              <a:gd name="connsiteY2-188" fmla="*/ 2209800 h 2743200"/>
              <a:gd name="connsiteX3-189" fmla="*/ 9525 w 2476500"/>
              <a:gd name="connsiteY3-190" fmla="*/ 809625 h 2743200"/>
              <a:gd name="connsiteX4-191" fmla="*/ 1133475 w 2476500"/>
              <a:gd name="connsiteY4-192" fmla="*/ 0 h 2743200"/>
              <a:gd name="connsiteX0-193" fmla="*/ 2476500 w 2476500"/>
              <a:gd name="connsiteY0-194" fmla="*/ 2743200 h 2743200"/>
              <a:gd name="connsiteX1-195" fmla="*/ 581025 w 2476500"/>
              <a:gd name="connsiteY1-196" fmla="*/ 2743200 h 2743200"/>
              <a:gd name="connsiteX2-197" fmla="*/ 0 w 2476500"/>
              <a:gd name="connsiteY2-198" fmla="*/ 2209800 h 2743200"/>
              <a:gd name="connsiteX3-199" fmla="*/ 9525 w 2476500"/>
              <a:gd name="connsiteY3-200" fmla="*/ 809625 h 2743200"/>
              <a:gd name="connsiteX4-201" fmla="*/ 1133475 w 2476500"/>
              <a:gd name="connsiteY4-202" fmla="*/ 0 h 2743200"/>
              <a:gd name="connsiteX0-203" fmla="*/ 2476500 w 2476500"/>
              <a:gd name="connsiteY0-204" fmla="*/ 2743200 h 2743200"/>
              <a:gd name="connsiteX1-205" fmla="*/ 581025 w 2476500"/>
              <a:gd name="connsiteY1-206" fmla="*/ 2743200 h 2743200"/>
              <a:gd name="connsiteX2-207" fmla="*/ 0 w 2476500"/>
              <a:gd name="connsiteY2-208" fmla="*/ 2209800 h 2743200"/>
              <a:gd name="connsiteX3-209" fmla="*/ 9525 w 2476500"/>
              <a:gd name="connsiteY3-210" fmla="*/ 809625 h 2743200"/>
              <a:gd name="connsiteX4-211" fmla="*/ 1133475 w 2476500"/>
              <a:gd name="connsiteY4-212" fmla="*/ 0 h 2743200"/>
              <a:gd name="connsiteX0-213" fmla="*/ 2476500 w 2476500"/>
              <a:gd name="connsiteY0-214" fmla="*/ 2743200 h 2743200"/>
              <a:gd name="connsiteX1-215" fmla="*/ 581025 w 2476500"/>
              <a:gd name="connsiteY1-216" fmla="*/ 2743200 h 2743200"/>
              <a:gd name="connsiteX2-217" fmla="*/ 0 w 2476500"/>
              <a:gd name="connsiteY2-218" fmla="*/ 2209800 h 2743200"/>
              <a:gd name="connsiteX3-219" fmla="*/ 9525 w 2476500"/>
              <a:gd name="connsiteY3-220" fmla="*/ 809625 h 2743200"/>
              <a:gd name="connsiteX4-221" fmla="*/ 1133475 w 2476500"/>
              <a:gd name="connsiteY4-222" fmla="*/ 0 h 2743200"/>
              <a:gd name="connsiteX0-223" fmla="*/ 2476500 w 2476500"/>
              <a:gd name="connsiteY0-224" fmla="*/ 2743200 h 2743200"/>
              <a:gd name="connsiteX1-225" fmla="*/ 581025 w 2476500"/>
              <a:gd name="connsiteY1-226" fmla="*/ 2743200 h 2743200"/>
              <a:gd name="connsiteX2-227" fmla="*/ 0 w 2476500"/>
              <a:gd name="connsiteY2-228" fmla="*/ 2209800 h 2743200"/>
              <a:gd name="connsiteX3-229" fmla="*/ 9525 w 2476500"/>
              <a:gd name="connsiteY3-230" fmla="*/ 809625 h 2743200"/>
              <a:gd name="connsiteX4-231" fmla="*/ 1133475 w 2476500"/>
              <a:gd name="connsiteY4-232" fmla="*/ 0 h 2743200"/>
              <a:gd name="connsiteX0-233" fmla="*/ 2476500 w 2476500"/>
              <a:gd name="connsiteY0-234" fmla="*/ 2743200 h 2743200"/>
              <a:gd name="connsiteX1-235" fmla="*/ 581025 w 2476500"/>
              <a:gd name="connsiteY1-236" fmla="*/ 2743200 h 2743200"/>
              <a:gd name="connsiteX2-237" fmla="*/ 0 w 2476500"/>
              <a:gd name="connsiteY2-238" fmla="*/ 2209800 h 2743200"/>
              <a:gd name="connsiteX3-239" fmla="*/ 9525 w 2476500"/>
              <a:gd name="connsiteY3-240" fmla="*/ 809625 h 2743200"/>
              <a:gd name="connsiteX4-241" fmla="*/ 1133475 w 2476500"/>
              <a:gd name="connsiteY4-242" fmla="*/ 0 h 2743200"/>
            </a:gdLst>
            <a:ahLst/>
            <a:cxnLst>
              <a:cxn ang="0">
                <a:pos x="connsiteX0-1" y="connsiteY0-2"/>
              </a:cxn>
              <a:cxn ang="0">
                <a:pos x="connsiteX1-3" y="connsiteY1-4"/>
              </a:cxn>
              <a:cxn ang="0">
                <a:pos x="connsiteX2-5" y="connsiteY2-6"/>
              </a:cxn>
              <a:cxn ang="0">
                <a:pos x="connsiteX3-7" y="connsiteY3-8"/>
              </a:cxn>
              <a:cxn ang="0">
                <a:pos x="connsiteX4-41" y="connsiteY4-42"/>
              </a:cxn>
            </a:cxnLst>
            <a:rect l="l" t="t" r="r" b="b"/>
            <a:pathLst>
              <a:path w="2476500" h="2743200">
                <a:moveTo>
                  <a:pt x="2476500" y="2743200"/>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자유형: 도형 14"/>
          <p:cNvSpPr/>
          <p:nvPr/>
        </p:nvSpPr>
        <p:spPr>
          <a:xfrm>
            <a:off x="8667751" y="1847850"/>
            <a:ext cx="1978819" cy="4476750"/>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1" fmla="*/ 2743200 w 2743200"/>
              <a:gd name="connsiteY0-2" fmla="*/ 4476750 h 4476750"/>
              <a:gd name="connsiteX1-3" fmla="*/ 9525 w 2743200"/>
              <a:gd name="connsiteY1-4" fmla="*/ 4467225 h 4476750"/>
              <a:gd name="connsiteX2-5" fmla="*/ 0 w 2743200"/>
              <a:gd name="connsiteY2-6" fmla="*/ 1143000 h 4476750"/>
              <a:gd name="connsiteX3-7" fmla="*/ 1323975 w 2743200"/>
              <a:gd name="connsiteY3-8" fmla="*/ 0 h 4476750"/>
              <a:gd name="connsiteX0-9" fmla="*/ 2743200 w 2743200"/>
              <a:gd name="connsiteY0-10" fmla="*/ 4476750 h 4476750"/>
              <a:gd name="connsiteX1-11" fmla="*/ 561975 w 2743200"/>
              <a:gd name="connsiteY1-12" fmla="*/ 4476750 h 4476750"/>
              <a:gd name="connsiteX2-13" fmla="*/ 9525 w 2743200"/>
              <a:gd name="connsiteY2-14" fmla="*/ 4467225 h 4476750"/>
              <a:gd name="connsiteX3-15" fmla="*/ 0 w 2743200"/>
              <a:gd name="connsiteY3-16" fmla="*/ 1143000 h 4476750"/>
              <a:gd name="connsiteX4" fmla="*/ 1323975 w 2743200"/>
              <a:gd name="connsiteY4" fmla="*/ 0 h 4476750"/>
              <a:gd name="connsiteX0-17" fmla="*/ 2743200 w 2743200"/>
              <a:gd name="connsiteY0-18" fmla="*/ 4476750 h 4476750"/>
              <a:gd name="connsiteX1-19" fmla="*/ 561975 w 2743200"/>
              <a:gd name="connsiteY1-20" fmla="*/ 4476750 h 4476750"/>
              <a:gd name="connsiteX2-21" fmla="*/ 9525 w 2743200"/>
              <a:gd name="connsiteY2-22" fmla="*/ 4467225 h 4476750"/>
              <a:gd name="connsiteX3-23" fmla="*/ 0 w 2743200"/>
              <a:gd name="connsiteY3-24" fmla="*/ 3933825 h 4476750"/>
              <a:gd name="connsiteX4-25" fmla="*/ 0 w 2743200"/>
              <a:gd name="connsiteY4-26" fmla="*/ 1143000 h 4476750"/>
              <a:gd name="connsiteX5" fmla="*/ 1323975 w 2743200"/>
              <a:gd name="connsiteY5" fmla="*/ 0 h 4476750"/>
              <a:gd name="connsiteX0-27" fmla="*/ 2743200 w 2743200"/>
              <a:gd name="connsiteY0-28" fmla="*/ 4476750 h 4476750"/>
              <a:gd name="connsiteX1-29" fmla="*/ 561975 w 2743200"/>
              <a:gd name="connsiteY1-30" fmla="*/ 4476750 h 4476750"/>
              <a:gd name="connsiteX2-31" fmla="*/ 0 w 2743200"/>
              <a:gd name="connsiteY2-32" fmla="*/ 3933825 h 4476750"/>
              <a:gd name="connsiteX3-33" fmla="*/ 0 w 2743200"/>
              <a:gd name="connsiteY3-34" fmla="*/ 1143000 h 4476750"/>
              <a:gd name="connsiteX4-35" fmla="*/ 1323975 w 2743200"/>
              <a:gd name="connsiteY4-36" fmla="*/ 0 h 4476750"/>
              <a:gd name="connsiteX0-37" fmla="*/ 2743200 w 2743200"/>
              <a:gd name="connsiteY0-38" fmla="*/ 4476750 h 4476750"/>
              <a:gd name="connsiteX1-39" fmla="*/ 561975 w 2743200"/>
              <a:gd name="connsiteY1-40" fmla="*/ 4476750 h 4476750"/>
              <a:gd name="connsiteX2-41" fmla="*/ 0 w 2743200"/>
              <a:gd name="connsiteY2-42" fmla="*/ 3933825 h 4476750"/>
              <a:gd name="connsiteX3-43" fmla="*/ 0 w 2743200"/>
              <a:gd name="connsiteY3-44" fmla="*/ 1143000 h 4476750"/>
              <a:gd name="connsiteX4-45" fmla="*/ 1323975 w 2743200"/>
              <a:gd name="connsiteY4-46" fmla="*/ 0 h 4476750"/>
              <a:gd name="connsiteX0-47" fmla="*/ 2743200 w 2743200"/>
              <a:gd name="connsiteY0-48" fmla="*/ 4476750 h 4476750"/>
              <a:gd name="connsiteX1-49" fmla="*/ 561975 w 2743200"/>
              <a:gd name="connsiteY1-50" fmla="*/ 4476750 h 4476750"/>
              <a:gd name="connsiteX2-51" fmla="*/ 0 w 2743200"/>
              <a:gd name="connsiteY2-52" fmla="*/ 3933825 h 4476750"/>
              <a:gd name="connsiteX3-53" fmla="*/ 0 w 2743200"/>
              <a:gd name="connsiteY3-54" fmla="*/ 1143000 h 4476750"/>
              <a:gd name="connsiteX4-55" fmla="*/ 1323975 w 2743200"/>
              <a:gd name="connsiteY4-56" fmla="*/ 0 h 4476750"/>
              <a:gd name="connsiteX0-57" fmla="*/ 2743200 w 2743200"/>
              <a:gd name="connsiteY0-58" fmla="*/ 4476750 h 4476750"/>
              <a:gd name="connsiteX1-59" fmla="*/ 561975 w 2743200"/>
              <a:gd name="connsiteY1-60" fmla="*/ 4476750 h 4476750"/>
              <a:gd name="connsiteX2-61" fmla="*/ 0 w 2743200"/>
              <a:gd name="connsiteY2-62" fmla="*/ 3933825 h 4476750"/>
              <a:gd name="connsiteX3-63" fmla="*/ 0 w 2743200"/>
              <a:gd name="connsiteY3-64" fmla="*/ 1143000 h 4476750"/>
              <a:gd name="connsiteX4-65" fmla="*/ 1323975 w 2743200"/>
              <a:gd name="connsiteY4-66" fmla="*/ 0 h 4476750"/>
              <a:gd name="connsiteX0-67" fmla="*/ 2743200 w 2743200"/>
              <a:gd name="connsiteY0-68" fmla="*/ 4476750 h 4476750"/>
              <a:gd name="connsiteX1-69" fmla="*/ 561975 w 2743200"/>
              <a:gd name="connsiteY1-70" fmla="*/ 4476750 h 4476750"/>
              <a:gd name="connsiteX2-71" fmla="*/ 0 w 2743200"/>
              <a:gd name="connsiteY2-72" fmla="*/ 3933825 h 4476750"/>
              <a:gd name="connsiteX3-73" fmla="*/ 0 w 2743200"/>
              <a:gd name="connsiteY3-74" fmla="*/ 1143000 h 4476750"/>
              <a:gd name="connsiteX4-75" fmla="*/ 1323975 w 2743200"/>
              <a:gd name="connsiteY4-76" fmla="*/ 0 h 4476750"/>
              <a:gd name="connsiteX0-77" fmla="*/ 2743200 w 2743200"/>
              <a:gd name="connsiteY0-78" fmla="*/ 4476750 h 4476750"/>
              <a:gd name="connsiteX1-79" fmla="*/ 561975 w 2743200"/>
              <a:gd name="connsiteY1-80" fmla="*/ 4476750 h 4476750"/>
              <a:gd name="connsiteX2-81" fmla="*/ 0 w 2743200"/>
              <a:gd name="connsiteY2-82" fmla="*/ 3933825 h 4476750"/>
              <a:gd name="connsiteX3-83" fmla="*/ 0 w 2743200"/>
              <a:gd name="connsiteY3-84" fmla="*/ 1143000 h 4476750"/>
              <a:gd name="connsiteX4-85" fmla="*/ 1323975 w 2743200"/>
              <a:gd name="connsiteY4-86" fmla="*/ 0 h 4476750"/>
              <a:gd name="connsiteX0-87" fmla="*/ 2743200 w 2743200"/>
              <a:gd name="connsiteY0-88" fmla="*/ 4476750 h 4476750"/>
              <a:gd name="connsiteX1-89" fmla="*/ 561975 w 2743200"/>
              <a:gd name="connsiteY1-90" fmla="*/ 4476750 h 4476750"/>
              <a:gd name="connsiteX2-91" fmla="*/ 0 w 2743200"/>
              <a:gd name="connsiteY2-92" fmla="*/ 3933825 h 4476750"/>
              <a:gd name="connsiteX3-93" fmla="*/ 0 w 2743200"/>
              <a:gd name="connsiteY3-94" fmla="*/ 1143000 h 4476750"/>
              <a:gd name="connsiteX4-95" fmla="*/ 1323975 w 2743200"/>
              <a:gd name="connsiteY4-96" fmla="*/ 0 h 4476750"/>
              <a:gd name="connsiteX0-97" fmla="*/ 2743200 w 2743200"/>
              <a:gd name="connsiteY0-98" fmla="*/ 4476750 h 4476750"/>
              <a:gd name="connsiteX1-99" fmla="*/ 561975 w 2743200"/>
              <a:gd name="connsiteY1-100" fmla="*/ 4476750 h 4476750"/>
              <a:gd name="connsiteX2-101" fmla="*/ 0 w 2743200"/>
              <a:gd name="connsiteY2-102" fmla="*/ 3933825 h 4476750"/>
              <a:gd name="connsiteX3-103" fmla="*/ 0 w 2743200"/>
              <a:gd name="connsiteY3-104" fmla="*/ 1143000 h 4476750"/>
              <a:gd name="connsiteX4-105" fmla="*/ 1323975 w 2743200"/>
              <a:gd name="connsiteY4-106" fmla="*/ 0 h 4476750"/>
              <a:gd name="connsiteX0-107" fmla="*/ 2743200 w 2743200"/>
              <a:gd name="connsiteY0-108" fmla="*/ 4476750 h 4476750"/>
              <a:gd name="connsiteX1-109" fmla="*/ 561975 w 2743200"/>
              <a:gd name="connsiteY1-110" fmla="*/ 4476750 h 4476750"/>
              <a:gd name="connsiteX2-111" fmla="*/ 0 w 2743200"/>
              <a:gd name="connsiteY2-112" fmla="*/ 3933825 h 4476750"/>
              <a:gd name="connsiteX3-113" fmla="*/ 0 w 2743200"/>
              <a:gd name="connsiteY3-114" fmla="*/ 1143000 h 4476750"/>
              <a:gd name="connsiteX4-115" fmla="*/ 1323975 w 2743200"/>
              <a:gd name="connsiteY4-116" fmla="*/ 0 h 4476750"/>
              <a:gd name="connsiteX0-117" fmla="*/ 2743200 w 2743200"/>
              <a:gd name="connsiteY0-118" fmla="*/ 4476750 h 4476750"/>
              <a:gd name="connsiteX1-119" fmla="*/ 561975 w 2743200"/>
              <a:gd name="connsiteY1-120" fmla="*/ 4476750 h 4476750"/>
              <a:gd name="connsiteX2-121" fmla="*/ 0 w 2743200"/>
              <a:gd name="connsiteY2-122" fmla="*/ 3933825 h 4476750"/>
              <a:gd name="connsiteX3-123" fmla="*/ 0 w 2743200"/>
              <a:gd name="connsiteY3-124" fmla="*/ 1143000 h 4476750"/>
              <a:gd name="connsiteX4-125" fmla="*/ 1323975 w 2743200"/>
              <a:gd name="connsiteY4-126" fmla="*/ 0 h 4476750"/>
              <a:gd name="connsiteX0-127" fmla="*/ 2638425 w 2638425"/>
              <a:gd name="connsiteY0-128" fmla="*/ 4467225 h 4476750"/>
              <a:gd name="connsiteX1-129" fmla="*/ 561975 w 2638425"/>
              <a:gd name="connsiteY1-130" fmla="*/ 4476750 h 4476750"/>
              <a:gd name="connsiteX2-131" fmla="*/ 0 w 2638425"/>
              <a:gd name="connsiteY2-132" fmla="*/ 3933825 h 4476750"/>
              <a:gd name="connsiteX3-133" fmla="*/ 0 w 2638425"/>
              <a:gd name="connsiteY3-134" fmla="*/ 1143000 h 4476750"/>
              <a:gd name="connsiteX4-135" fmla="*/ 1323975 w 2638425"/>
              <a:gd name="connsiteY4-136" fmla="*/ 0 h 4476750"/>
              <a:gd name="connsiteX0-137" fmla="*/ 2638425 w 2638425"/>
              <a:gd name="connsiteY0-138" fmla="*/ 4467225 h 4476750"/>
              <a:gd name="connsiteX1-139" fmla="*/ 561975 w 2638425"/>
              <a:gd name="connsiteY1-140" fmla="*/ 4476750 h 4476750"/>
              <a:gd name="connsiteX2-141" fmla="*/ 0 w 2638425"/>
              <a:gd name="connsiteY2-142" fmla="*/ 3933825 h 4476750"/>
              <a:gd name="connsiteX3-143" fmla="*/ 0 w 2638425"/>
              <a:gd name="connsiteY3-144" fmla="*/ 1143000 h 4476750"/>
              <a:gd name="connsiteX4-145" fmla="*/ 1323975 w 2638425"/>
              <a:gd name="connsiteY4-146" fmla="*/ 0 h 4476750"/>
              <a:gd name="connsiteX0-147" fmla="*/ 2638425 w 2638425"/>
              <a:gd name="connsiteY0-148" fmla="*/ 4467225 h 4476750"/>
              <a:gd name="connsiteX1-149" fmla="*/ 561975 w 2638425"/>
              <a:gd name="connsiteY1-150" fmla="*/ 4476750 h 4476750"/>
              <a:gd name="connsiteX2-151" fmla="*/ 0 w 2638425"/>
              <a:gd name="connsiteY2-152" fmla="*/ 3933825 h 4476750"/>
              <a:gd name="connsiteX3-153" fmla="*/ 0 w 2638425"/>
              <a:gd name="connsiteY3-154" fmla="*/ 1143000 h 4476750"/>
              <a:gd name="connsiteX4-155" fmla="*/ 1323975 w 2638425"/>
              <a:gd name="connsiteY4-156" fmla="*/ 0 h 4476750"/>
              <a:gd name="connsiteX0-157" fmla="*/ 2638425 w 2638425"/>
              <a:gd name="connsiteY0-158" fmla="*/ 4467225 h 4476750"/>
              <a:gd name="connsiteX1-159" fmla="*/ 561975 w 2638425"/>
              <a:gd name="connsiteY1-160" fmla="*/ 4476750 h 4476750"/>
              <a:gd name="connsiteX2-161" fmla="*/ 0 w 2638425"/>
              <a:gd name="connsiteY2-162" fmla="*/ 3933825 h 4476750"/>
              <a:gd name="connsiteX3-163" fmla="*/ 0 w 2638425"/>
              <a:gd name="connsiteY3-164" fmla="*/ 1143000 h 4476750"/>
              <a:gd name="connsiteX4-165" fmla="*/ 1323975 w 2638425"/>
              <a:gd name="connsiteY4-166" fmla="*/ 0 h 4476750"/>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2638425" h="4476750">
                <a:moveTo>
                  <a:pt x="2638425" y="446722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자유형: 도형 15"/>
          <p:cNvSpPr/>
          <p:nvPr/>
        </p:nvSpPr>
        <p:spPr>
          <a:xfrm>
            <a:off x="8517732" y="1539185"/>
            <a:ext cx="2157413" cy="495686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1" fmla="*/ 2867025 w 2867025"/>
              <a:gd name="connsiteY0-2" fmla="*/ 4848225 h 4848225"/>
              <a:gd name="connsiteX1-3" fmla="*/ 9525 w 2867025"/>
              <a:gd name="connsiteY1-4" fmla="*/ 4848225 h 4848225"/>
              <a:gd name="connsiteX2-5" fmla="*/ 0 w 2867025"/>
              <a:gd name="connsiteY2-6" fmla="*/ 0 h 4848225"/>
              <a:gd name="connsiteX0-7" fmla="*/ 2867025 w 2867025"/>
              <a:gd name="connsiteY0-8" fmla="*/ 4848225 h 4848225"/>
              <a:gd name="connsiteX1-9" fmla="*/ 0 w 2867025"/>
              <a:gd name="connsiteY1-10" fmla="*/ 4848225 h 4848225"/>
              <a:gd name="connsiteX2-11" fmla="*/ 0 w 2867025"/>
              <a:gd name="connsiteY2-12" fmla="*/ 0 h 4848225"/>
              <a:gd name="connsiteX0-13" fmla="*/ 2876550 w 2876550"/>
              <a:gd name="connsiteY0-14" fmla="*/ 4848225 h 4848225"/>
              <a:gd name="connsiteX1-15" fmla="*/ 9525 w 2876550"/>
              <a:gd name="connsiteY1-16" fmla="*/ 4848225 h 4848225"/>
              <a:gd name="connsiteX2-17" fmla="*/ 0 w 2876550"/>
              <a:gd name="connsiteY2-18" fmla="*/ 4333875 h 4848225"/>
              <a:gd name="connsiteX3" fmla="*/ 9525 w 2876550"/>
              <a:gd name="connsiteY3" fmla="*/ 0 h 4848225"/>
              <a:gd name="connsiteX0-19" fmla="*/ 2876550 w 2876550"/>
              <a:gd name="connsiteY0-20" fmla="*/ 4848225 h 4857750"/>
              <a:gd name="connsiteX1-21" fmla="*/ 666750 w 2876550"/>
              <a:gd name="connsiteY1-22" fmla="*/ 4857750 h 4857750"/>
              <a:gd name="connsiteX2-23" fmla="*/ 9525 w 2876550"/>
              <a:gd name="connsiteY2-24" fmla="*/ 4848225 h 4857750"/>
              <a:gd name="connsiteX3-25" fmla="*/ 0 w 2876550"/>
              <a:gd name="connsiteY3-26" fmla="*/ 4333875 h 4857750"/>
              <a:gd name="connsiteX4" fmla="*/ 9525 w 2876550"/>
              <a:gd name="connsiteY4" fmla="*/ 0 h 4857750"/>
              <a:gd name="connsiteX0-27" fmla="*/ 2876550 w 2876550"/>
              <a:gd name="connsiteY0-28" fmla="*/ 4848225 h 4848225"/>
              <a:gd name="connsiteX1-29" fmla="*/ 609600 w 2876550"/>
              <a:gd name="connsiteY1-30" fmla="*/ 4848225 h 4848225"/>
              <a:gd name="connsiteX2-31" fmla="*/ 9525 w 2876550"/>
              <a:gd name="connsiteY2-32" fmla="*/ 4848225 h 4848225"/>
              <a:gd name="connsiteX3-33" fmla="*/ 0 w 2876550"/>
              <a:gd name="connsiteY3-34" fmla="*/ 4333875 h 4848225"/>
              <a:gd name="connsiteX4-35" fmla="*/ 9525 w 2876550"/>
              <a:gd name="connsiteY4-36" fmla="*/ 0 h 4848225"/>
              <a:gd name="connsiteX0-37" fmla="*/ 2876550 w 2876550"/>
              <a:gd name="connsiteY0-38" fmla="*/ 4848225 h 4848225"/>
              <a:gd name="connsiteX1-39" fmla="*/ 609600 w 2876550"/>
              <a:gd name="connsiteY1-40" fmla="*/ 4848225 h 4848225"/>
              <a:gd name="connsiteX2-41" fmla="*/ 0 w 2876550"/>
              <a:gd name="connsiteY2-42" fmla="*/ 4333875 h 4848225"/>
              <a:gd name="connsiteX3-43" fmla="*/ 9525 w 2876550"/>
              <a:gd name="connsiteY3-44" fmla="*/ 0 h 4848225"/>
              <a:gd name="connsiteX0-45" fmla="*/ 2876550 w 2876550"/>
              <a:gd name="connsiteY0-46" fmla="*/ 4848225 h 4848225"/>
              <a:gd name="connsiteX1-47" fmla="*/ 609600 w 2876550"/>
              <a:gd name="connsiteY1-48" fmla="*/ 4848225 h 4848225"/>
              <a:gd name="connsiteX2-49" fmla="*/ 0 w 2876550"/>
              <a:gd name="connsiteY2-50" fmla="*/ 4333875 h 4848225"/>
              <a:gd name="connsiteX3-51" fmla="*/ 9525 w 2876550"/>
              <a:gd name="connsiteY3-52" fmla="*/ 0 h 4848225"/>
              <a:gd name="connsiteX0-53" fmla="*/ 2876550 w 2876550"/>
              <a:gd name="connsiteY0-54" fmla="*/ 4848225 h 4848225"/>
              <a:gd name="connsiteX1-55" fmla="*/ 609600 w 2876550"/>
              <a:gd name="connsiteY1-56" fmla="*/ 4848225 h 4848225"/>
              <a:gd name="connsiteX2-57" fmla="*/ 0 w 2876550"/>
              <a:gd name="connsiteY2-58" fmla="*/ 4333875 h 4848225"/>
              <a:gd name="connsiteX3-59" fmla="*/ 9525 w 2876550"/>
              <a:gd name="connsiteY3-60" fmla="*/ 0 h 4848225"/>
              <a:gd name="connsiteX0-61" fmla="*/ 2876550 w 2876550"/>
              <a:gd name="connsiteY0-62" fmla="*/ 4848225 h 4848225"/>
              <a:gd name="connsiteX1-63" fmla="*/ 609600 w 2876550"/>
              <a:gd name="connsiteY1-64" fmla="*/ 4848225 h 4848225"/>
              <a:gd name="connsiteX2-65" fmla="*/ 0 w 2876550"/>
              <a:gd name="connsiteY2-66" fmla="*/ 4333875 h 4848225"/>
              <a:gd name="connsiteX3-67" fmla="*/ 9525 w 2876550"/>
              <a:gd name="connsiteY3-68" fmla="*/ 0 h 4848225"/>
              <a:gd name="connsiteX0-69" fmla="*/ 2876550 w 2876550"/>
              <a:gd name="connsiteY0-70" fmla="*/ 4848225 h 4848225"/>
              <a:gd name="connsiteX1-71" fmla="*/ 609600 w 2876550"/>
              <a:gd name="connsiteY1-72" fmla="*/ 4848225 h 4848225"/>
              <a:gd name="connsiteX2-73" fmla="*/ 0 w 2876550"/>
              <a:gd name="connsiteY2-74" fmla="*/ 4333875 h 4848225"/>
              <a:gd name="connsiteX3-75" fmla="*/ 9525 w 2876550"/>
              <a:gd name="connsiteY3-76" fmla="*/ 0 h 4848225"/>
              <a:gd name="connsiteX0-77" fmla="*/ 2876550 w 2876550"/>
              <a:gd name="connsiteY0-78" fmla="*/ 4848225 h 4848225"/>
              <a:gd name="connsiteX1-79" fmla="*/ 609600 w 2876550"/>
              <a:gd name="connsiteY1-80" fmla="*/ 4848225 h 4848225"/>
              <a:gd name="connsiteX2-81" fmla="*/ 0 w 2876550"/>
              <a:gd name="connsiteY2-82" fmla="*/ 4333875 h 4848225"/>
              <a:gd name="connsiteX3-83" fmla="*/ 9525 w 2876550"/>
              <a:gd name="connsiteY3-84" fmla="*/ 0 h 4848225"/>
              <a:gd name="connsiteX0-85" fmla="*/ 2876550 w 2876550"/>
              <a:gd name="connsiteY0-86" fmla="*/ 4848225 h 4848225"/>
              <a:gd name="connsiteX1-87" fmla="*/ 609600 w 2876550"/>
              <a:gd name="connsiteY1-88" fmla="*/ 4848225 h 4848225"/>
              <a:gd name="connsiteX2-89" fmla="*/ 0 w 2876550"/>
              <a:gd name="connsiteY2-90" fmla="*/ 4333875 h 4848225"/>
              <a:gd name="connsiteX3-91" fmla="*/ 9525 w 2876550"/>
              <a:gd name="connsiteY3-92" fmla="*/ 0 h 4848225"/>
              <a:gd name="connsiteX0-93" fmla="*/ 2876550 w 2876550"/>
              <a:gd name="connsiteY0-94" fmla="*/ 4956867 h 4956867"/>
              <a:gd name="connsiteX1-95" fmla="*/ 609600 w 2876550"/>
              <a:gd name="connsiteY1-96" fmla="*/ 4956867 h 4956867"/>
              <a:gd name="connsiteX2-97" fmla="*/ 0 w 2876550"/>
              <a:gd name="connsiteY2-98" fmla="*/ 4442517 h 4956867"/>
              <a:gd name="connsiteX3-99" fmla="*/ 472 w 2876550"/>
              <a:gd name="connsiteY3-100" fmla="*/ 0 h 4956867"/>
            </a:gdLst>
            <a:ahLst/>
            <a:cxnLst>
              <a:cxn ang="0">
                <a:pos x="connsiteX0-1" y="connsiteY0-2"/>
              </a:cxn>
              <a:cxn ang="0">
                <a:pos x="connsiteX1-3" y="connsiteY1-4"/>
              </a:cxn>
              <a:cxn ang="0">
                <a:pos x="connsiteX2-5" y="connsiteY2-6"/>
              </a:cxn>
              <a:cxn ang="0">
                <a:pos x="connsiteX3-25" y="connsiteY3-26"/>
              </a:cxn>
            </a:cxnLst>
            <a:rect l="l" t="t" r="r" b="b"/>
            <a:pathLst>
              <a:path w="2876550" h="4956867">
                <a:moveTo>
                  <a:pt x="2876550" y="4956867"/>
                </a:moveTo>
                <a:lnTo>
                  <a:pt x="609600" y="4956867"/>
                </a:lnTo>
                <a:cubicBezTo>
                  <a:pt x="130175" y="4937817"/>
                  <a:pt x="12700" y="4813992"/>
                  <a:pt x="0" y="4442517"/>
                </a:cubicBezTo>
                <a:cubicBezTo>
                  <a:pt x="157" y="2961678"/>
                  <a:pt x="315" y="1480839"/>
                  <a:pt x="472"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자유형: 도형 90"/>
          <p:cNvSpPr/>
          <p:nvPr/>
        </p:nvSpPr>
        <p:spPr>
          <a:xfrm rot="20159212">
            <a:off x="7532906" y="3704544"/>
            <a:ext cx="340962"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자유형: 도형 91"/>
          <p:cNvSpPr/>
          <p:nvPr/>
        </p:nvSpPr>
        <p:spPr>
          <a:xfrm rot="16930172" flipH="1">
            <a:off x="7833160" y="2358508"/>
            <a:ext cx="245101" cy="510988"/>
          </a:xfrm>
          <a:custGeom>
            <a:avLst/>
            <a:gdLst>
              <a:gd name="connsiteX0" fmla="*/ 0 w 215153"/>
              <a:gd name="connsiteY0" fmla="*/ 618564 h 618564"/>
              <a:gd name="connsiteX1" fmla="*/ 215153 w 215153"/>
              <a:gd name="connsiteY1" fmla="*/ 0 h 618564"/>
              <a:gd name="connsiteX0-1" fmla="*/ 0 w 215153"/>
              <a:gd name="connsiteY0-2" fmla="*/ 618564 h 618564"/>
              <a:gd name="connsiteX1-3" fmla="*/ 215153 w 215153"/>
              <a:gd name="connsiteY1-4" fmla="*/ 0 h 618564"/>
              <a:gd name="connsiteX0-5" fmla="*/ 53394 w 268547"/>
              <a:gd name="connsiteY0-6" fmla="*/ 618564 h 618564"/>
              <a:gd name="connsiteX1-7" fmla="*/ 268547 w 268547"/>
              <a:gd name="connsiteY1-8" fmla="*/ 0 h 618564"/>
              <a:gd name="connsiteX0-9" fmla="*/ 12997 w 515021"/>
              <a:gd name="connsiteY0-10" fmla="*/ 708211 h 708211"/>
              <a:gd name="connsiteX1-11" fmla="*/ 515021 w 515021"/>
              <a:gd name="connsiteY1-12" fmla="*/ 0 h 708211"/>
              <a:gd name="connsiteX0-13" fmla="*/ 47226 w 549250"/>
              <a:gd name="connsiteY0-14" fmla="*/ 708211 h 708211"/>
              <a:gd name="connsiteX1-15" fmla="*/ 549250 w 549250"/>
              <a:gd name="connsiteY1-16" fmla="*/ 0 h 708211"/>
              <a:gd name="connsiteX0-17" fmla="*/ 95456 w 454045"/>
              <a:gd name="connsiteY0-18" fmla="*/ 681317 h 681317"/>
              <a:gd name="connsiteX1-19" fmla="*/ 454045 w 454045"/>
              <a:gd name="connsiteY1-20" fmla="*/ 0 h 681317"/>
              <a:gd name="connsiteX0-21" fmla="*/ 38912 w 397501"/>
              <a:gd name="connsiteY0-22" fmla="*/ 681317 h 681317"/>
              <a:gd name="connsiteX1-23" fmla="*/ 397501 w 397501"/>
              <a:gd name="connsiteY1-24" fmla="*/ 0 h 681317"/>
            </a:gdLst>
            <a:ahLst/>
            <a:cxnLst>
              <a:cxn ang="0">
                <a:pos x="connsiteX0-1" y="connsiteY0-2"/>
              </a:cxn>
              <a:cxn ang="0">
                <a:pos x="connsiteX1-3" y="connsiteY1-4"/>
              </a:cxn>
            </a:cxnLst>
            <a:rect l="l" t="t" r="r" b="b"/>
            <a:pathLst>
              <a:path w="397501" h="681317">
                <a:moveTo>
                  <a:pt x="38912" y="681317"/>
                </a:moveTo>
                <a:cubicBezTo>
                  <a:pt x="-32805" y="394447"/>
                  <a:pt x="-50735" y="98612"/>
                  <a:pt x="397501"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자유형: 도형 92"/>
          <p:cNvSpPr/>
          <p:nvPr/>
        </p:nvSpPr>
        <p:spPr>
          <a:xfrm flipH="1">
            <a:off x="1818096" y="3400427"/>
            <a:ext cx="6406742" cy="2770361"/>
          </a:xfrm>
          <a:custGeom>
            <a:avLst/>
            <a:gdLst>
              <a:gd name="connsiteX0" fmla="*/ 2619375 w 2619375"/>
              <a:gd name="connsiteY0" fmla="*/ 2495550 h 2505075"/>
              <a:gd name="connsiteX1" fmla="*/ 19050 w 2619375"/>
              <a:gd name="connsiteY1" fmla="*/ 2505075 h 2505075"/>
              <a:gd name="connsiteX2" fmla="*/ 0 w 2619375"/>
              <a:gd name="connsiteY2" fmla="*/ 571500 h 2505075"/>
              <a:gd name="connsiteX3" fmla="*/ 1457325 w 2619375"/>
              <a:gd name="connsiteY3" fmla="*/ 0 h 2505075"/>
              <a:gd name="connsiteX0-1" fmla="*/ 2619375 w 2619375"/>
              <a:gd name="connsiteY0-2" fmla="*/ 2495550 h 2505075"/>
              <a:gd name="connsiteX1-3" fmla="*/ 0 w 2619375"/>
              <a:gd name="connsiteY1-4" fmla="*/ 2505075 h 2505075"/>
              <a:gd name="connsiteX2-5" fmla="*/ 0 w 2619375"/>
              <a:gd name="connsiteY2-6" fmla="*/ 571500 h 2505075"/>
              <a:gd name="connsiteX3-7" fmla="*/ 1457325 w 2619375"/>
              <a:gd name="connsiteY3-8" fmla="*/ 0 h 2505075"/>
              <a:gd name="connsiteX0-9" fmla="*/ 2619375 w 2619375"/>
              <a:gd name="connsiteY0-10" fmla="*/ 2695575 h 2705100"/>
              <a:gd name="connsiteX1-11" fmla="*/ 0 w 2619375"/>
              <a:gd name="connsiteY1-12" fmla="*/ 2705100 h 2705100"/>
              <a:gd name="connsiteX2-13" fmla="*/ 0 w 2619375"/>
              <a:gd name="connsiteY2-14" fmla="*/ 771525 h 2705100"/>
              <a:gd name="connsiteX3-15" fmla="*/ 1352550 w 2619375"/>
              <a:gd name="connsiteY3-16" fmla="*/ 0 h 2705100"/>
              <a:gd name="connsiteX0-17" fmla="*/ 2619375 w 2619375"/>
              <a:gd name="connsiteY0-18" fmla="*/ 2562225 h 2571750"/>
              <a:gd name="connsiteX1-19" fmla="*/ 0 w 2619375"/>
              <a:gd name="connsiteY1-20" fmla="*/ 2571750 h 2571750"/>
              <a:gd name="connsiteX2-21" fmla="*/ 0 w 2619375"/>
              <a:gd name="connsiteY2-22" fmla="*/ 638175 h 2571750"/>
              <a:gd name="connsiteX3-23" fmla="*/ 1133475 w 2619375"/>
              <a:gd name="connsiteY3-24" fmla="*/ 0 h 2571750"/>
              <a:gd name="connsiteX0-25" fmla="*/ 2619375 w 2619375"/>
              <a:gd name="connsiteY0-26" fmla="*/ 2562225 h 2571750"/>
              <a:gd name="connsiteX1-27" fmla="*/ 571500 w 2619375"/>
              <a:gd name="connsiteY1-28" fmla="*/ 2571750 h 2571750"/>
              <a:gd name="connsiteX2-29" fmla="*/ 0 w 2619375"/>
              <a:gd name="connsiteY2-30" fmla="*/ 2571750 h 2571750"/>
              <a:gd name="connsiteX3-31" fmla="*/ 0 w 2619375"/>
              <a:gd name="connsiteY3-32" fmla="*/ 638175 h 2571750"/>
              <a:gd name="connsiteX4" fmla="*/ 1133475 w 2619375"/>
              <a:gd name="connsiteY4" fmla="*/ 0 h 2571750"/>
              <a:gd name="connsiteX0-33" fmla="*/ 2628900 w 2628900"/>
              <a:gd name="connsiteY0-34" fmla="*/ 2562225 h 2571750"/>
              <a:gd name="connsiteX1-35" fmla="*/ 581025 w 2628900"/>
              <a:gd name="connsiteY1-36" fmla="*/ 2571750 h 2571750"/>
              <a:gd name="connsiteX2-37" fmla="*/ 9525 w 2628900"/>
              <a:gd name="connsiteY2-38" fmla="*/ 2571750 h 2571750"/>
              <a:gd name="connsiteX3-39" fmla="*/ 0 w 2628900"/>
              <a:gd name="connsiteY3-40" fmla="*/ 2038350 h 2571750"/>
              <a:gd name="connsiteX4-41" fmla="*/ 9525 w 2628900"/>
              <a:gd name="connsiteY4-42" fmla="*/ 638175 h 2571750"/>
              <a:gd name="connsiteX5" fmla="*/ 1143000 w 2628900"/>
              <a:gd name="connsiteY5" fmla="*/ 0 h 2571750"/>
              <a:gd name="connsiteX0-43" fmla="*/ 2628900 w 2628900"/>
              <a:gd name="connsiteY0-44" fmla="*/ 2562225 h 2571750"/>
              <a:gd name="connsiteX1-45" fmla="*/ 581025 w 2628900"/>
              <a:gd name="connsiteY1-46" fmla="*/ 2571750 h 2571750"/>
              <a:gd name="connsiteX2-47" fmla="*/ 0 w 2628900"/>
              <a:gd name="connsiteY2-48" fmla="*/ 2038350 h 2571750"/>
              <a:gd name="connsiteX3-49" fmla="*/ 9525 w 2628900"/>
              <a:gd name="connsiteY3-50" fmla="*/ 638175 h 2571750"/>
              <a:gd name="connsiteX4-51" fmla="*/ 1143000 w 2628900"/>
              <a:gd name="connsiteY4-52" fmla="*/ 0 h 2571750"/>
              <a:gd name="connsiteX0-53" fmla="*/ 2628900 w 2628900"/>
              <a:gd name="connsiteY0-54" fmla="*/ 2562225 h 2571750"/>
              <a:gd name="connsiteX1-55" fmla="*/ 581025 w 2628900"/>
              <a:gd name="connsiteY1-56" fmla="*/ 2571750 h 2571750"/>
              <a:gd name="connsiteX2-57" fmla="*/ 0 w 2628900"/>
              <a:gd name="connsiteY2-58" fmla="*/ 2038350 h 2571750"/>
              <a:gd name="connsiteX3-59" fmla="*/ 9525 w 2628900"/>
              <a:gd name="connsiteY3-60" fmla="*/ 638175 h 2571750"/>
              <a:gd name="connsiteX4-61" fmla="*/ 1143000 w 2628900"/>
              <a:gd name="connsiteY4-62" fmla="*/ 0 h 2571750"/>
              <a:gd name="connsiteX0-63" fmla="*/ 2628900 w 2628900"/>
              <a:gd name="connsiteY0-64" fmla="*/ 2562225 h 2571750"/>
              <a:gd name="connsiteX1-65" fmla="*/ 581025 w 2628900"/>
              <a:gd name="connsiteY1-66" fmla="*/ 2571750 h 2571750"/>
              <a:gd name="connsiteX2-67" fmla="*/ 0 w 2628900"/>
              <a:gd name="connsiteY2-68" fmla="*/ 2038350 h 2571750"/>
              <a:gd name="connsiteX3-69" fmla="*/ 9525 w 2628900"/>
              <a:gd name="connsiteY3-70" fmla="*/ 638175 h 2571750"/>
              <a:gd name="connsiteX4-71" fmla="*/ 1143000 w 2628900"/>
              <a:gd name="connsiteY4-72" fmla="*/ 0 h 2571750"/>
              <a:gd name="connsiteX0-73" fmla="*/ 2628900 w 2628900"/>
              <a:gd name="connsiteY0-74" fmla="*/ 2562225 h 2571750"/>
              <a:gd name="connsiteX1-75" fmla="*/ 581025 w 2628900"/>
              <a:gd name="connsiteY1-76" fmla="*/ 2571750 h 2571750"/>
              <a:gd name="connsiteX2-77" fmla="*/ 0 w 2628900"/>
              <a:gd name="connsiteY2-78" fmla="*/ 2038350 h 2571750"/>
              <a:gd name="connsiteX3-79" fmla="*/ 9525 w 2628900"/>
              <a:gd name="connsiteY3-80" fmla="*/ 638175 h 2571750"/>
              <a:gd name="connsiteX4-81" fmla="*/ 1143000 w 2628900"/>
              <a:gd name="connsiteY4-82" fmla="*/ 0 h 2571750"/>
              <a:gd name="connsiteX0-83" fmla="*/ 2628900 w 2628900"/>
              <a:gd name="connsiteY0-84" fmla="*/ 2562225 h 2571750"/>
              <a:gd name="connsiteX1-85" fmla="*/ 581025 w 2628900"/>
              <a:gd name="connsiteY1-86" fmla="*/ 2571750 h 2571750"/>
              <a:gd name="connsiteX2-87" fmla="*/ 0 w 2628900"/>
              <a:gd name="connsiteY2-88" fmla="*/ 2038350 h 2571750"/>
              <a:gd name="connsiteX3-89" fmla="*/ 9525 w 2628900"/>
              <a:gd name="connsiteY3-90" fmla="*/ 638175 h 2571750"/>
              <a:gd name="connsiteX4-91" fmla="*/ 1143000 w 2628900"/>
              <a:gd name="connsiteY4-92" fmla="*/ 0 h 2571750"/>
              <a:gd name="connsiteX0-93" fmla="*/ 2628900 w 2628900"/>
              <a:gd name="connsiteY0-94" fmla="*/ 2562225 h 2571750"/>
              <a:gd name="connsiteX1-95" fmla="*/ 581025 w 2628900"/>
              <a:gd name="connsiteY1-96" fmla="*/ 2571750 h 2571750"/>
              <a:gd name="connsiteX2-97" fmla="*/ 0 w 2628900"/>
              <a:gd name="connsiteY2-98" fmla="*/ 2038350 h 2571750"/>
              <a:gd name="connsiteX3-99" fmla="*/ 9525 w 2628900"/>
              <a:gd name="connsiteY3-100" fmla="*/ 638175 h 2571750"/>
              <a:gd name="connsiteX4-101" fmla="*/ 1143000 w 2628900"/>
              <a:gd name="connsiteY4-102" fmla="*/ 0 h 2571750"/>
              <a:gd name="connsiteX0-103" fmla="*/ 2476500 w 2476500"/>
              <a:gd name="connsiteY0-104" fmla="*/ 2571750 h 2571750"/>
              <a:gd name="connsiteX1-105" fmla="*/ 581025 w 2476500"/>
              <a:gd name="connsiteY1-106" fmla="*/ 2571750 h 2571750"/>
              <a:gd name="connsiteX2-107" fmla="*/ 0 w 2476500"/>
              <a:gd name="connsiteY2-108" fmla="*/ 2038350 h 2571750"/>
              <a:gd name="connsiteX3-109" fmla="*/ 9525 w 2476500"/>
              <a:gd name="connsiteY3-110" fmla="*/ 638175 h 2571750"/>
              <a:gd name="connsiteX4-111" fmla="*/ 1143000 w 2476500"/>
              <a:gd name="connsiteY4-112" fmla="*/ 0 h 2571750"/>
              <a:gd name="connsiteX0-113" fmla="*/ 2476500 w 2476500"/>
              <a:gd name="connsiteY0-114" fmla="*/ 2571750 h 2571750"/>
              <a:gd name="connsiteX1-115" fmla="*/ 581025 w 2476500"/>
              <a:gd name="connsiteY1-116" fmla="*/ 2571750 h 2571750"/>
              <a:gd name="connsiteX2-117" fmla="*/ 0 w 2476500"/>
              <a:gd name="connsiteY2-118" fmla="*/ 2038350 h 2571750"/>
              <a:gd name="connsiteX3-119" fmla="*/ 9525 w 2476500"/>
              <a:gd name="connsiteY3-120" fmla="*/ 638175 h 2571750"/>
              <a:gd name="connsiteX4-121" fmla="*/ 1143000 w 2476500"/>
              <a:gd name="connsiteY4-122" fmla="*/ 0 h 2571750"/>
              <a:gd name="connsiteX0-123" fmla="*/ 2476500 w 2476500"/>
              <a:gd name="connsiteY0-124" fmla="*/ 2571750 h 2571750"/>
              <a:gd name="connsiteX1-125" fmla="*/ 581025 w 2476500"/>
              <a:gd name="connsiteY1-126" fmla="*/ 2571750 h 2571750"/>
              <a:gd name="connsiteX2-127" fmla="*/ 0 w 2476500"/>
              <a:gd name="connsiteY2-128" fmla="*/ 2038350 h 2571750"/>
              <a:gd name="connsiteX3-129" fmla="*/ 9525 w 2476500"/>
              <a:gd name="connsiteY3-130" fmla="*/ 638175 h 2571750"/>
              <a:gd name="connsiteX4-131" fmla="*/ 1143000 w 2476500"/>
              <a:gd name="connsiteY4-132" fmla="*/ 0 h 2571750"/>
              <a:gd name="connsiteX0-133" fmla="*/ 2476500 w 2476500"/>
              <a:gd name="connsiteY0-134" fmla="*/ 2571817 h 2571817"/>
              <a:gd name="connsiteX1-135" fmla="*/ 581025 w 2476500"/>
              <a:gd name="connsiteY1-136" fmla="*/ 2571817 h 2571817"/>
              <a:gd name="connsiteX2-137" fmla="*/ 0 w 2476500"/>
              <a:gd name="connsiteY2-138" fmla="*/ 2038417 h 2571817"/>
              <a:gd name="connsiteX3-139" fmla="*/ 9525 w 2476500"/>
              <a:gd name="connsiteY3-140" fmla="*/ 638242 h 2571817"/>
              <a:gd name="connsiteX4-141" fmla="*/ 1143000 w 2476500"/>
              <a:gd name="connsiteY4-142" fmla="*/ 67 h 2571817"/>
              <a:gd name="connsiteX0-143" fmla="*/ 2476500 w 2476500"/>
              <a:gd name="connsiteY0-144" fmla="*/ 2571750 h 2571750"/>
              <a:gd name="connsiteX1-145" fmla="*/ 581025 w 2476500"/>
              <a:gd name="connsiteY1-146" fmla="*/ 2571750 h 2571750"/>
              <a:gd name="connsiteX2-147" fmla="*/ 0 w 2476500"/>
              <a:gd name="connsiteY2-148" fmla="*/ 2038350 h 2571750"/>
              <a:gd name="connsiteX3-149" fmla="*/ 9525 w 2476500"/>
              <a:gd name="connsiteY3-150" fmla="*/ 638175 h 2571750"/>
              <a:gd name="connsiteX4-151" fmla="*/ 1143000 w 2476500"/>
              <a:gd name="connsiteY4-152" fmla="*/ 0 h 2571750"/>
              <a:gd name="connsiteX0-153" fmla="*/ 2476500 w 2476500"/>
              <a:gd name="connsiteY0-154" fmla="*/ 2571750 h 2571750"/>
              <a:gd name="connsiteX1-155" fmla="*/ 581025 w 2476500"/>
              <a:gd name="connsiteY1-156" fmla="*/ 2571750 h 2571750"/>
              <a:gd name="connsiteX2-157" fmla="*/ 0 w 2476500"/>
              <a:gd name="connsiteY2-158" fmla="*/ 2038350 h 2571750"/>
              <a:gd name="connsiteX3-159" fmla="*/ 9525 w 2476500"/>
              <a:gd name="connsiteY3-160" fmla="*/ 638175 h 2571750"/>
              <a:gd name="connsiteX4-161" fmla="*/ 1143000 w 2476500"/>
              <a:gd name="connsiteY4-162" fmla="*/ 0 h 2571750"/>
              <a:gd name="connsiteX0-163" fmla="*/ 2476500 w 2476500"/>
              <a:gd name="connsiteY0-164" fmla="*/ 2571750 h 2571750"/>
              <a:gd name="connsiteX1-165" fmla="*/ 581025 w 2476500"/>
              <a:gd name="connsiteY1-166" fmla="*/ 2571750 h 2571750"/>
              <a:gd name="connsiteX2-167" fmla="*/ 0 w 2476500"/>
              <a:gd name="connsiteY2-168" fmla="*/ 2038350 h 2571750"/>
              <a:gd name="connsiteX3-169" fmla="*/ 9525 w 2476500"/>
              <a:gd name="connsiteY3-170" fmla="*/ 638175 h 2571750"/>
              <a:gd name="connsiteX4-171" fmla="*/ 1143000 w 2476500"/>
              <a:gd name="connsiteY4-172" fmla="*/ 0 h 2571750"/>
              <a:gd name="connsiteX0-173" fmla="*/ 2476500 w 2476500"/>
              <a:gd name="connsiteY0-174" fmla="*/ 2571750 h 2571750"/>
              <a:gd name="connsiteX1-175" fmla="*/ 581025 w 2476500"/>
              <a:gd name="connsiteY1-176" fmla="*/ 2571750 h 2571750"/>
              <a:gd name="connsiteX2-177" fmla="*/ 0 w 2476500"/>
              <a:gd name="connsiteY2-178" fmla="*/ 2038350 h 2571750"/>
              <a:gd name="connsiteX3-179" fmla="*/ 9525 w 2476500"/>
              <a:gd name="connsiteY3-180" fmla="*/ 638175 h 2571750"/>
              <a:gd name="connsiteX4-181" fmla="*/ 1143000 w 2476500"/>
              <a:gd name="connsiteY4-182" fmla="*/ 0 h 2571750"/>
              <a:gd name="connsiteX0-183" fmla="*/ 2476500 w 2476500"/>
              <a:gd name="connsiteY0-184" fmla="*/ 2743200 h 2743200"/>
              <a:gd name="connsiteX1-185" fmla="*/ 581025 w 2476500"/>
              <a:gd name="connsiteY1-186" fmla="*/ 2743200 h 2743200"/>
              <a:gd name="connsiteX2-187" fmla="*/ 0 w 2476500"/>
              <a:gd name="connsiteY2-188" fmla="*/ 2209800 h 2743200"/>
              <a:gd name="connsiteX3-189" fmla="*/ 9525 w 2476500"/>
              <a:gd name="connsiteY3-190" fmla="*/ 809625 h 2743200"/>
              <a:gd name="connsiteX4-191" fmla="*/ 1133475 w 2476500"/>
              <a:gd name="connsiteY4-192" fmla="*/ 0 h 2743200"/>
              <a:gd name="connsiteX0-193" fmla="*/ 2476500 w 2476500"/>
              <a:gd name="connsiteY0-194" fmla="*/ 2743200 h 2743200"/>
              <a:gd name="connsiteX1-195" fmla="*/ 581025 w 2476500"/>
              <a:gd name="connsiteY1-196" fmla="*/ 2743200 h 2743200"/>
              <a:gd name="connsiteX2-197" fmla="*/ 0 w 2476500"/>
              <a:gd name="connsiteY2-198" fmla="*/ 2209800 h 2743200"/>
              <a:gd name="connsiteX3-199" fmla="*/ 9525 w 2476500"/>
              <a:gd name="connsiteY3-200" fmla="*/ 809625 h 2743200"/>
              <a:gd name="connsiteX4-201" fmla="*/ 1133475 w 2476500"/>
              <a:gd name="connsiteY4-202" fmla="*/ 0 h 2743200"/>
              <a:gd name="connsiteX0-203" fmla="*/ 2476500 w 2476500"/>
              <a:gd name="connsiteY0-204" fmla="*/ 2743200 h 2743200"/>
              <a:gd name="connsiteX1-205" fmla="*/ 581025 w 2476500"/>
              <a:gd name="connsiteY1-206" fmla="*/ 2743200 h 2743200"/>
              <a:gd name="connsiteX2-207" fmla="*/ 0 w 2476500"/>
              <a:gd name="connsiteY2-208" fmla="*/ 2209800 h 2743200"/>
              <a:gd name="connsiteX3-209" fmla="*/ 9525 w 2476500"/>
              <a:gd name="connsiteY3-210" fmla="*/ 809625 h 2743200"/>
              <a:gd name="connsiteX4-211" fmla="*/ 1133475 w 2476500"/>
              <a:gd name="connsiteY4-212" fmla="*/ 0 h 2743200"/>
              <a:gd name="connsiteX0-213" fmla="*/ 2476500 w 2476500"/>
              <a:gd name="connsiteY0-214" fmla="*/ 2743200 h 2743200"/>
              <a:gd name="connsiteX1-215" fmla="*/ 581025 w 2476500"/>
              <a:gd name="connsiteY1-216" fmla="*/ 2743200 h 2743200"/>
              <a:gd name="connsiteX2-217" fmla="*/ 0 w 2476500"/>
              <a:gd name="connsiteY2-218" fmla="*/ 2209800 h 2743200"/>
              <a:gd name="connsiteX3-219" fmla="*/ 9525 w 2476500"/>
              <a:gd name="connsiteY3-220" fmla="*/ 809625 h 2743200"/>
              <a:gd name="connsiteX4-221" fmla="*/ 1133475 w 2476500"/>
              <a:gd name="connsiteY4-222" fmla="*/ 0 h 2743200"/>
              <a:gd name="connsiteX0-223" fmla="*/ 2476500 w 2476500"/>
              <a:gd name="connsiteY0-224" fmla="*/ 2743200 h 2743200"/>
              <a:gd name="connsiteX1-225" fmla="*/ 581025 w 2476500"/>
              <a:gd name="connsiteY1-226" fmla="*/ 2743200 h 2743200"/>
              <a:gd name="connsiteX2-227" fmla="*/ 0 w 2476500"/>
              <a:gd name="connsiteY2-228" fmla="*/ 2209800 h 2743200"/>
              <a:gd name="connsiteX3-229" fmla="*/ 9525 w 2476500"/>
              <a:gd name="connsiteY3-230" fmla="*/ 809625 h 2743200"/>
              <a:gd name="connsiteX4-231" fmla="*/ 1133475 w 2476500"/>
              <a:gd name="connsiteY4-232" fmla="*/ 0 h 2743200"/>
              <a:gd name="connsiteX0-233" fmla="*/ 2476500 w 2476500"/>
              <a:gd name="connsiteY0-234" fmla="*/ 2743200 h 2743200"/>
              <a:gd name="connsiteX1-235" fmla="*/ 581025 w 2476500"/>
              <a:gd name="connsiteY1-236" fmla="*/ 2743200 h 2743200"/>
              <a:gd name="connsiteX2-237" fmla="*/ 0 w 2476500"/>
              <a:gd name="connsiteY2-238" fmla="*/ 2209800 h 2743200"/>
              <a:gd name="connsiteX3-239" fmla="*/ 9525 w 2476500"/>
              <a:gd name="connsiteY3-240" fmla="*/ 809625 h 2743200"/>
              <a:gd name="connsiteX4-241" fmla="*/ 1133475 w 2476500"/>
              <a:gd name="connsiteY4-242" fmla="*/ 0 h 2743200"/>
              <a:gd name="connsiteX0-243" fmla="*/ 8542322 w 8542322"/>
              <a:gd name="connsiteY0-244" fmla="*/ 2770361 h 2770361"/>
              <a:gd name="connsiteX1-245" fmla="*/ 581025 w 8542322"/>
              <a:gd name="connsiteY1-246" fmla="*/ 2743200 h 2770361"/>
              <a:gd name="connsiteX2-247" fmla="*/ 0 w 8542322"/>
              <a:gd name="connsiteY2-248" fmla="*/ 2209800 h 2770361"/>
              <a:gd name="connsiteX3-249" fmla="*/ 9525 w 8542322"/>
              <a:gd name="connsiteY3-250" fmla="*/ 809625 h 2770361"/>
              <a:gd name="connsiteX4-251" fmla="*/ 1133475 w 8542322"/>
              <a:gd name="connsiteY4-252" fmla="*/ 0 h 2770361"/>
            </a:gdLst>
            <a:ahLst/>
            <a:cxnLst>
              <a:cxn ang="0">
                <a:pos x="connsiteX0-1" y="connsiteY0-2"/>
              </a:cxn>
              <a:cxn ang="0">
                <a:pos x="connsiteX1-3" y="connsiteY1-4"/>
              </a:cxn>
              <a:cxn ang="0">
                <a:pos x="connsiteX2-5" y="connsiteY2-6"/>
              </a:cxn>
              <a:cxn ang="0">
                <a:pos x="connsiteX3-7" y="connsiteY3-8"/>
              </a:cxn>
              <a:cxn ang="0">
                <a:pos x="connsiteX4-41" y="connsiteY4-42"/>
              </a:cxn>
            </a:cxnLst>
            <a:rect l="l" t="t" r="r" b="b"/>
            <a:pathLst>
              <a:path w="8542322" h="2770361">
                <a:moveTo>
                  <a:pt x="8542322" y="2770361"/>
                </a:moveTo>
                <a:lnTo>
                  <a:pt x="581025" y="2743200"/>
                </a:lnTo>
                <a:cubicBezTo>
                  <a:pt x="101600" y="2736850"/>
                  <a:pt x="12700" y="2673350"/>
                  <a:pt x="0" y="2209800"/>
                </a:cubicBezTo>
                <a:lnTo>
                  <a:pt x="9525" y="809625"/>
                </a:lnTo>
                <a:cubicBezTo>
                  <a:pt x="15875" y="282575"/>
                  <a:pt x="727075" y="165100"/>
                  <a:pt x="1133475" y="0"/>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자유형: 도형 93"/>
          <p:cNvSpPr/>
          <p:nvPr/>
        </p:nvSpPr>
        <p:spPr>
          <a:xfrm flipH="1">
            <a:off x="1805576" y="1847852"/>
            <a:ext cx="6562136" cy="4494385"/>
          </a:xfrm>
          <a:custGeom>
            <a:avLst/>
            <a:gdLst>
              <a:gd name="connsiteX0" fmla="*/ 2743200 w 2743200"/>
              <a:gd name="connsiteY0" fmla="*/ 4476750 h 4476750"/>
              <a:gd name="connsiteX1" fmla="*/ 19050 w 2743200"/>
              <a:gd name="connsiteY1" fmla="*/ 4467225 h 4476750"/>
              <a:gd name="connsiteX2" fmla="*/ 0 w 2743200"/>
              <a:gd name="connsiteY2" fmla="*/ 1143000 h 4476750"/>
              <a:gd name="connsiteX3" fmla="*/ 1323975 w 2743200"/>
              <a:gd name="connsiteY3" fmla="*/ 0 h 4476750"/>
              <a:gd name="connsiteX0-1" fmla="*/ 2743200 w 2743200"/>
              <a:gd name="connsiteY0-2" fmla="*/ 4476750 h 4476750"/>
              <a:gd name="connsiteX1-3" fmla="*/ 9525 w 2743200"/>
              <a:gd name="connsiteY1-4" fmla="*/ 4467225 h 4476750"/>
              <a:gd name="connsiteX2-5" fmla="*/ 0 w 2743200"/>
              <a:gd name="connsiteY2-6" fmla="*/ 1143000 h 4476750"/>
              <a:gd name="connsiteX3-7" fmla="*/ 1323975 w 2743200"/>
              <a:gd name="connsiteY3-8" fmla="*/ 0 h 4476750"/>
              <a:gd name="connsiteX0-9" fmla="*/ 2743200 w 2743200"/>
              <a:gd name="connsiteY0-10" fmla="*/ 4476750 h 4476750"/>
              <a:gd name="connsiteX1-11" fmla="*/ 561975 w 2743200"/>
              <a:gd name="connsiteY1-12" fmla="*/ 4476750 h 4476750"/>
              <a:gd name="connsiteX2-13" fmla="*/ 9525 w 2743200"/>
              <a:gd name="connsiteY2-14" fmla="*/ 4467225 h 4476750"/>
              <a:gd name="connsiteX3-15" fmla="*/ 0 w 2743200"/>
              <a:gd name="connsiteY3-16" fmla="*/ 1143000 h 4476750"/>
              <a:gd name="connsiteX4" fmla="*/ 1323975 w 2743200"/>
              <a:gd name="connsiteY4" fmla="*/ 0 h 4476750"/>
              <a:gd name="connsiteX0-17" fmla="*/ 2743200 w 2743200"/>
              <a:gd name="connsiteY0-18" fmla="*/ 4476750 h 4476750"/>
              <a:gd name="connsiteX1-19" fmla="*/ 561975 w 2743200"/>
              <a:gd name="connsiteY1-20" fmla="*/ 4476750 h 4476750"/>
              <a:gd name="connsiteX2-21" fmla="*/ 9525 w 2743200"/>
              <a:gd name="connsiteY2-22" fmla="*/ 4467225 h 4476750"/>
              <a:gd name="connsiteX3-23" fmla="*/ 0 w 2743200"/>
              <a:gd name="connsiteY3-24" fmla="*/ 3933825 h 4476750"/>
              <a:gd name="connsiteX4-25" fmla="*/ 0 w 2743200"/>
              <a:gd name="connsiteY4-26" fmla="*/ 1143000 h 4476750"/>
              <a:gd name="connsiteX5" fmla="*/ 1323975 w 2743200"/>
              <a:gd name="connsiteY5" fmla="*/ 0 h 4476750"/>
              <a:gd name="connsiteX0-27" fmla="*/ 2743200 w 2743200"/>
              <a:gd name="connsiteY0-28" fmla="*/ 4476750 h 4476750"/>
              <a:gd name="connsiteX1-29" fmla="*/ 561975 w 2743200"/>
              <a:gd name="connsiteY1-30" fmla="*/ 4476750 h 4476750"/>
              <a:gd name="connsiteX2-31" fmla="*/ 0 w 2743200"/>
              <a:gd name="connsiteY2-32" fmla="*/ 3933825 h 4476750"/>
              <a:gd name="connsiteX3-33" fmla="*/ 0 w 2743200"/>
              <a:gd name="connsiteY3-34" fmla="*/ 1143000 h 4476750"/>
              <a:gd name="connsiteX4-35" fmla="*/ 1323975 w 2743200"/>
              <a:gd name="connsiteY4-36" fmla="*/ 0 h 4476750"/>
              <a:gd name="connsiteX0-37" fmla="*/ 2743200 w 2743200"/>
              <a:gd name="connsiteY0-38" fmla="*/ 4476750 h 4476750"/>
              <a:gd name="connsiteX1-39" fmla="*/ 561975 w 2743200"/>
              <a:gd name="connsiteY1-40" fmla="*/ 4476750 h 4476750"/>
              <a:gd name="connsiteX2-41" fmla="*/ 0 w 2743200"/>
              <a:gd name="connsiteY2-42" fmla="*/ 3933825 h 4476750"/>
              <a:gd name="connsiteX3-43" fmla="*/ 0 w 2743200"/>
              <a:gd name="connsiteY3-44" fmla="*/ 1143000 h 4476750"/>
              <a:gd name="connsiteX4-45" fmla="*/ 1323975 w 2743200"/>
              <a:gd name="connsiteY4-46" fmla="*/ 0 h 4476750"/>
              <a:gd name="connsiteX0-47" fmla="*/ 2743200 w 2743200"/>
              <a:gd name="connsiteY0-48" fmla="*/ 4476750 h 4476750"/>
              <a:gd name="connsiteX1-49" fmla="*/ 561975 w 2743200"/>
              <a:gd name="connsiteY1-50" fmla="*/ 4476750 h 4476750"/>
              <a:gd name="connsiteX2-51" fmla="*/ 0 w 2743200"/>
              <a:gd name="connsiteY2-52" fmla="*/ 3933825 h 4476750"/>
              <a:gd name="connsiteX3-53" fmla="*/ 0 w 2743200"/>
              <a:gd name="connsiteY3-54" fmla="*/ 1143000 h 4476750"/>
              <a:gd name="connsiteX4-55" fmla="*/ 1323975 w 2743200"/>
              <a:gd name="connsiteY4-56" fmla="*/ 0 h 4476750"/>
              <a:gd name="connsiteX0-57" fmla="*/ 2743200 w 2743200"/>
              <a:gd name="connsiteY0-58" fmla="*/ 4476750 h 4476750"/>
              <a:gd name="connsiteX1-59" fmla="*/ 561975 w 2743200"/>
              <a:gd name="connsiteY1-60" fmla="*/ 4476750 h 4476750"/>
              <a:gd name="connsiteX2-61" fmla="*/ 0 w 2743200"/>
              <a:gd name="connsiteY2-62" fmla="*/ 3933825 h 4476750"/>
              <a:gd name="connsiteX3-63" fmla="*/ 0 w 2743200"/>
              <a:gd name="connsiteY3-64" fmla="*/ 1143000 h 4476750"/>
              <a:gd name="connsiteX4-65" fmla="*/ 1323975 w 2743200"/>
              <a:gd name="connsiteY4-66" fmla="*/ 0 h 4476750"/>
              <a:gd name="connsiteX0-67" fmla="*/ 2743200 w 2743200"/>
              <a:gd name="connsiteY0-68" fmla="*/ 4476750 h 4476750"/>
              <a:gd name="connsiteX1-69" fmla="*/ 561975 w 2743200"/>
              <a:gd name="connsiteY1-70" fmla="*/ 4476750 h 4476750"/>
              <a:gd name="connsiteX2-71" fmla="*/ 0 w 2743200"/>
              <a:gd name="connsiteY2-72" fmla="*/ 3933825 h 4476750"/>
              <a:gd name="connsiteX3-73" fmla="*/ 0 w 2743200"/>
              <a:gd name="connsiteY3-74" fmla="*/ 1143000 h 4476750"/>
              <a:gd name="connsiteX4-75" fmla="*/ 1323975 w 2743200"/>
              <a:gd name="connsiteY4-76" fmla="*/ 0 h 4476750"/>
              <a:gd name="connsiteX0-77" fmla="*/ 2743200 w 2743200"/>
              <a:gd name="connsiteY0-78" fmla="*/ 4476750 h 4476750"/>
              <a:gd name="connsiteX1-79" fmla="*/ 561975 w 2743200"/>
              <a:gd name="connsiteY1-80" fmla="*/ 4476750 h 4476750"/>
              <a:gd name="connsiteX2-81" fmla="*/ 0 w 2743200"/>
              <a:gd name="connsiteY2-82" fmla="*/ 3933825 h 4476750"/>
              <a:gd name="connsiteX3-83" fmla="*/ 0 w 2743200"/>
              <a:gd name="connsiteY3-84" fmla="*/ 1143000 h 4476750"/>
              <a:gd name="connsiteX4-85" fmla="*/ 1323975 w 2743200"/>
              <a:gd name="connsiteY4-86" fmla="*/ 0 h 4476750"/>
              <a:gd name="connsiteX0-87" fmla="*/ 2743200 w 2743200"/>
              <a:gd name="connsiteY0-88" fmla="*/ 4476750 h 4476750"/>
              <a:gd name="connsiteX1-89" fmla="*/ 561975 w 2743200"/>
              <a:gd name="connsiteY1-90" fmla="*/ 4476750 h 4476750"/>
              <a:gd name="connsiteX2-91" fmla="*/ 0 w 2743200"/>
              <a:gd name="connsiteY2-92" fmla="*/ 3933825 h 4476750"/>
              <a:gd name="connsiteX3-93" fmla="*/ 0 w 2743200"/>
              <a:gd name="connsiteY3-94" fmla="*/ 1143000 h 4476750"/>
              <a:gd name="connsiteX4-95" fmla="*/ 1323975 w 2743200"/>
              <a:gd name="connsiteY4-96" fmla="*/ 0 h 4476750"/>
              <a:gd name="connsiteX0-97" fmla="*/ 2743200 w 2743200"/>
              <a:gd name="connsiteY0-98" fmla="*/ 4476750 h 4476750"/>
              <a:gd name="connsiteX1-99" fmla="*/ 561975 w 2743200"/>
              <a:gd name="connsiteY1-100" fmla="*/ 4476750 h 4476750"/>
              <a:gd name="connsiteX2-101" fmla="*/ 0 w 2743200"/>
              <a:gd name="connsiteY2-102" fmla="*/ 3933825 h 4476750"/>
              <a:gd name="connsiteX3-103" fmla="*/ 0 w 2743200"/>
              <a:gd name="connsiteY3-104" fmla="*/ 1143000 h 4476750"/>
              <a:gd name="connsiteX4-105" fmla="*/ 1323975 w 2743200"/>
              <a:gd name="connsiteY4-106" fmla="*/ 0 h 4476750"/>
              <a:gd name="connsiteX0-107" fmla="*/ 2743200 w 2743200"/>
              <a:gd name="connsiteY0-108" fmla="*/ 4476750 h 4476750"/>
              <a:gd name="connsiteX1-109" fmla="*/ 561975 w 2743200"/>
              <a:gd name="connsiteY1-110" fmla="*/ 4476750 h 4476750"/>
              <a:gd name="connsiteX2-111" fmla="*/ 0 w 2743200"/>
              <a:gd name="connsiteY2-112" fmla="*/ 3933825 h 4476750"/>
              <a:gd name="connsiteX3-113" fmla="*/ 0 w 2743200"/>
              <a:gd name="connsiteY3-114" fmla="*/ 1143000 h 4476750"/>
              <a:gd name="connsiteX4-115" fmla="*/ 1323975 w 2743200"/>
              <a:gd name="connsiteY4-116" fmla="*/ 0 h 4476750"/>
              <a:gd name="connsiteX0-117" fmla="*/ 2743200 w 2743200"/>
              <a:gd name="connsiteY0-118" fmla="*/ 4476750 h 4476750"/>
              <a:gd name="connsiteX1-119" fmla="*/ 561975 w 2743200"/>
              <a:gd name="connsiteY1-120" fmla="*/ 4476750 h 4476750"/>
              <a:gd name="connsiteX2-121" fmla="*/ 0 w 2743200"/>
              <a:gd name="connsiteY2-122" fmla="*/ 3933825 h 4476750"/>
              <a:gd name="connsiteX3-123" fmla="*/ 0 w 2743200"/>
              <a:gd name="connsiteY3-124" fmla="*/ 1143000 h 4476750"/>
              <a:gd name="connsiteX4-125" fmla="*/ 1323975 w 2743200"/>
              <a:gd name="connsiteY4-126" fmla="*/ 0 h 4476750"/>
              <a:gd name="connsiteX0-127" fmla="*/ 2638425 w 2638425"/>
              <a:gd name="connsiteY0-128" fmla="*/ 4467225 h 4476750"/>
              <a:gd name="connsiteX1-129" fmla="*/ 561975 w 2638425"/>
              <a:gd name="connsiteY1-130" fmla="*/ 4476750 h 4476750"/>
              <a:gd name="connsiteX2-131" fmla="*/ 0 w 2638425"/>
              <a:gd name="connsiteY2-132" fmla="*/ 3933825 h 4476750"/>
              <a:gd name="connsiteX3-133" fmla="*/ 0 w 2638425"/>
              <a:gd name="connsiteY3-134" fmla="*/ 1143000 h 4476750"/>
              <a:gd name="connsiteX4-135" fmla="*/ 1323975 w 2638425"/>
              <a:gd name="connsiteY4-136" fmla="*/ 0 h 4476750"/>
              <a:gd name="connsiteX0-137" fmla="*/ 2638425 w 2638425"/>
              <a:gd name="connsiteY0-138" fmla="*/ 4467225 h 4476750"/>
              <a:gd name="connsiteX1-139" fmla="*/ 561975 w 2638425"/>
              <a:gd name="connsiteY1-140" fmla="*/ 4476750 h 4476750"/>
              <a:gd name="connsiteX2-141" fmla="*/ 0 w 2638425"/>
              <a:gd name="connsiteY2-142" fmla="*/ 3933825 h 4476750"/>
              <a:gd name="connsiteX3-143" fmla="*/ 0 w 2638425"/>
              <a:gd name="connsiteY3-144" fmla="*/ 1143000 h 4476750"/>
              <a:gd name="connsiteX4-145" fmla="*/ 1323975 w 2638425"/>
              <a:gd name="connsiteY4-146" fmla="*/ 0 h 4476750"/>
              <a:gd name="connsiteX0-147" fmla="*/ 2638425 w 2638425"/>
              <a:gd name="connsiteY0-148" fmla="*/ 4467225 h 4476750"/>
              <a:gd name="connsiteX1-149" fmla="*/ 561975 w 2638425"/>
              <a:gd name="connsiteY1-150" fmla="*/ 4476750 h 4476750"/>
              <a:gd name="connsiteX2-151" fmla="*/ 0 w 2638425"/>
              <a:gd name="connsiteY2-152" fmla="*/ 3933825 h 4476750"/>
              <a:gd name="connsiteX3-153" fmla="*/ 0 w 2638425"/>
              <a:gd name="connsiteY3-154" fmla="*/ 1143000 h 4476750"/>
              <a:gd name="connsiteX4-155" fmla="*/ 1323975 w 2638425"/>
              <a:gd name="connsiteY4-156" fmla="*/ 0 h 4476750"/>
              <a:gd name="connsiteX0-157" fmla="*/ 2638425 w 2638425"/>
              <a:gd name="connsiteY0-158" fmla="*/ 4467225 h 4476750"/>
              <a:gd name="connsiteX1-159" fmla="*/ 561975 w 2638425"/>
              <a:gd name="connsiteY1-160" fmla="*/ 4476750 h 4476750"/>
              <a:gd name="connsiteX2-161" fmla="*/ 0 w 2638425"/>
              <a:gd name="connsiteY2-162" fmla="*/ 3933825 h 4476750"/>
              <a:gd name="connsiteX3-163" fmla="*/ 0 w 2638425"/>
              <a:gd name="connsiteY3-164" fmla="*/ 1143000 h 4476750"/>
              <a:gd name="connsiteX4-165" fmla="*/ 1323975 w 2638425"/>
              <a:gd name="connsiteY4-166" fmla="*/ 0 h 4476750"/>
              <a:gd name="connsiteX0-167" fmla="*/ 8749514 w 8749514"/>
              <a:gd name="connsiteY0-168" fmla="*/ 4494385 h 4494385"/>
              <a:gd name="connsiteX1-169" fmla="*/ 561975 w 8749514"/>
              <a:gd name="connsiteY1-170" fmla="*/ 4476750 h 4494385"/>
              <a:gd name="connsiteX2-171" fmla="*/ 0 w 8749514"/>
              <a:gd name="connsiteY2-172" fmla="*/ 3933825 h 4494385"/>
              <a:gd name="connsiteX3-173" fmla="*/ 0 w 8749514"/>
              <a:gd name="connsiteY3-174" fmla="*/ 1143000 h 4494385"/>
              <a:gd name="connsiteX4-175" fmla="*/ 1323975 w 8749514"/>
              <a:gd name="connsiteY4-176" fmla="*/ 0 h 4494385"/>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8749514" h="4494385">
                <a:moveTo>
                  <a:pt x="8749514" y="4494385"/>
                </a:moveTo>
                <a:lnTo>
                  <a:pt x="561975" y="4476750"/>
                </a:lnTo>
                <a:cubicBezTo>
                  <a:pt x="79375" y="4457700"/>
                  <a:pt x="25400" y="4362450"/>
                  <a:pt x="0" y="3933825"/>
                </a:cubicBezTo>
                <a:lnTo>
                  <a:pt x="0" y="1143000"/>
                </a:lnTo>
                <a:cubicBezTo>
                  <a:pt x="41275" y="619125"/>
                  <a:pt x="835025" y="323850"/>
                  <a:pt x="1323975" y="0"/>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자유형: 도형 94"/>
          <p:cNvSpPr/>
          <p:nvPr/>
        </p:nvSpPr>
        <p:spPr>
          <a:xfrm flipH="1">
            <a:off x="1797373" y="5981703"/>
            <a:ext cx="6720359" cy="532457"/>
          </a:xfrm>
          <a:custGeom>
            <a:avLst/>
            <a:gdLst>
              <a:gd name="connsiteX0" fmla="*/ 2876550 w 2876550"/>
              <a:gd name="connsiteY0" fmla="*/ 4848225 h 4848225"/>
              <a:gd name="connsiteX1" fmla="*/ 0 w 2876550"/>
              <a:gd name="connsiteY1" fmla="*/ 4848225 h 4848225"/>
              <a:gd name="connsiteX2" fmla="*/ 9525 w 2876550"/>
              <a:gd name="connsiteY2" fmla="*/ 0 h 4848225"/>
              <a:gd name="connsiteX0-1" fmla="*/ 2867025 w 2867025"/>
              <a:gd name="connsiteY0-2" fmla="*/ 4848225 h 4848225"/>
              <a:gd name="connsiteX1-3" fmla="*/ 9525 w 2867025"/>
              <a:gd name="connsiteY1-4" fmla="*/ 4848225 h 4848225"/>
              <a:gd name="connsiteX2-5" fmla="*/ 0 w 2867025"/>
              <a:gd name="connsiteY2-6" fmla="*/ 0 h 4848225"/>
              <a:gd name="connsiteX0-7" fmla="*/ 2867025 w 2867025"/>
              <a:gd name="connsiteY0-8" fmla="*/ 4848225 h 4848225"/>
              <a:gd name="connsiteX1-9" fmla="*/ 0 w 2867025"/>
              <a:gd name="connsiteY1-10" fmla="*/ 4848225 h 4848225"/>
              <a:gd name="connsiteX2-11" fmla="*/ 0 w 2867025"/>
              <a:gd name="connsiteY2-12" fmla="*/ 0 h 4848225"/>
              <a:gd name="connsiteX0-13" fmla="*/ 2876550 w 2876550"/>
              <a:gd name="connsiteY0-14" fmla="*/ 4848225 h 4848225"/>
              <a:gd name="connsiteX1-15" fmla="*/ 9525 w 2876550"/>
              <a:gd name="connsiteY1-16" fmla="*/ 4848225 h 4848225"/>
              <a:gd name="connsiteX2-17" fmla="*/ 0 w 2876550"/>
              <a:gd name="connsiteY2-18" fmla="*/ 4333875 h 4848225"/>
              <a:gd name="connsiteX3" fmla="*/ 9525 w 2876550"/>
              <a:gd name="connsiteY3" fmla="*/ 0 h 4848225"/>
              <a:gd name="connsiteX0-19" fmla="*/ 2876550 w 2876550"/>
              <a:gd name="connsiteY0-20" fmla="*/ 4848225 h 4857750"/>
              <a:gd name="connsiteX1-21" fmla="*/ 666750 w 2876550"/>
              <a:gd name="connsiteY1-22" fmla="*/ 4857750 h 4857750"/>
              <a:gd name="connsiteX2-23" fmla="*/ 9525 w 2876550"/>
              <a:gd name="connsiteY2-24" fmla="*/ 4848225 h 4857750"/>
              <a:gd name="connsiteX3-25" fmla="*/ 0 w 2876550"/>
              <a:gd name="connsiteY3-26" fmla="*/ 4333875 h 4857750"/>
              <a:gd name="connsiteX4" fmla="*/ 9525 w 2876550"/>
              <a:gd name="connsiteY4" fmla="*/ 0 h 4857750"/>
              <a:gd name="connsiteX0-27" fmla="*/ 2876550 w 2876550"/>
              <a:gd name="connsiteY0-28" fmla="*/ 4848225 h 4848225"/>
              <a:gd name="connsiteX1-29" fmla="*/ 609600 w 2876550"/>
              <a:gd name="connsiteY1-30" fmla="*/ 4848225 h 4848225"/>
              <a:gd name="connsiteX2-31" fmla="*/ 9525 w 2876550"/>
              <a:gd name="connsiteY2-32" fmla="*/ 4848225 h 4848225"/>
              <a:gd name="connsiteX3-33" fmla="*/ 0 w 2876550"/>
              <a:gd name="connsiteY3-34" fmla="*/ 4333875 h 4848225"/>
              <a:gd name="connsiteX4-35" fmla="*/ 9525 w 2876550"/>
              <a:gd name="connsiteY4-36" fmla="*/ 0 h 4848225"/>
              <a:gd name="connsiteX0-37" fmla="*/ 2876550 w 2876550"/>
              <a:gd name="connsiteY0-38" fmla="*/ 4848225 h 4848225"/>
              <a:gd name="connsiteX1-39" fmla="*/ 609600 w 2876550"/>
              <a:gd name="connsiteY1-40" fmla="*/ 4848225 h 4848225"/>
              <a:gd name="connsiteX2-41" fmla="*/ 0 w 2876550"/>
              <a:gd name="connsiteY2-42" fmla="*/ 4333875 h 4848225"/>
              <a:gd name="connsiteX3-43" fmla="*/ 9525 w 2876550"/>
              <a:gd name="connsiteY3-44" fmla="*/ 0 h 4848225"/>
              <a:gd name="connsiteX0-45" fmla="*/ 2876550 w 2876550"/>
              <a:gd name="connsiteY0-46" fmla="*/ 4848225 h 4848225"/>
              <a:gd name="connsiteX1-47" fmla="*/ 609600 w 2876550"/>
              <a:gd name="connsiteY1-48" fmla="*/ 4848225 h 4848225"/>
              <a:gd name="connsiteX2-49" fmla="*/ 0 w 2876550"/>
              <a:gd name="connsiteY2-50" fmla="*/ 4333875 h 4848225"/>
              <a:gd name="connsiteX3-51" fmla="*/ 9525 w 2876550"/>
              <a:gd name="connsiteY3-52" fmla="*/ 0 h 4848225"/>
              <a:gd name="connsiteX0-53" fmla="*/ 2876550 w 2876550"/>
              <a:gd name="connsiteY0-54" fmla="*/ 4848225 h 4848225"/>
              <a:gd name="connsiteX1-55" fmla="*/ 609600 w 2876550"/>
              <a:gd name="connsiteY1-56" fmla="*/ 4848225 h 4848225"/>
              <a:gd name="connsiteX2-57" fmla="*/ 0 w 2876550"/>
              <a:gd name="connsiteY2-58" fmla="*/ 4333875 h 4848225"/>
              <a:gd name="connsiteX3-59" fmla="*/ 9525 w 2876550"/>
              <a:gd name="connsiteY3-60" fmla="*/ 0 h 4848225"/>
              <a:gd name="connsiteX0-61" fmla="*/ 2876550 w 2876550"/>
              <a:gd name="connsiteY0-62" fmla="*/ 4848225 h 4848225"/>
              <a:gd name="connsiteX1-63" fmla="*/ 609600 w 2876550"/>
              <a:gd name="connsiteY1-64" fmla="*/ 4848225 h 4848225"/>
              <a:gd name="connsiteX2-65" fmla="*/ 0 w 2876550"/>
              <a:gd name="connsiteY2-66" fmla="*/ 4333875 h 4848225"/>
              <a:gd name="connsiteX3-67" fmla="*/ 9525 w 2876550"/>
              <a:gd name="connsiteY3-68" fmla="*/ 0 h 4848225"/>
              <a:gd name="connsiteX0-69" fmla="*/ 2876550 w 2876550"/>
              <a:gd name="connsiteY0-70" fmla="*/ 4848225 h 4848225"/>
              <a:gd name="connsiteX1-71" fmla="*/ 609600 w 2876550"/>
              <a:gd name="connsiteY1-72" fmla="*/ 4848225 h 4848225"/>
              <a:gd name="connsiteX2-73" fmla="*/ 0 w 2876550"/>
              <a:gd name="connsiteY2-74" fmla="*/ 4333875 h 4848225"/>
              <a:gd name="connsiteX3-75" fmla="*/ 9525 w 2876550"/>
              <a:gd name="connsiteY3-76" fmla="*/ 0 h 4848225"/>
              <a:gd name="connsiteX0-77" fmla="*/ 2876550 w 2876550"/>
              <a:gd name="connsiteY0-78" fmla="*/ 4848225 h 4848225"/>
              <a:gd name="connsiteX1-79" fmla="*/ 609600 w 2876550"/>
              <a:gd name="connsiteY1-80" fmla="*/ 4848225 h 4848225"/>
              <a:gd name="connsiteX2-81" fmla="*/ 0 w 2876550"/>
              <a:gd name="connsiteY2-82" fmla="*/ 4333875 h 4848225"/>
              <a:gd name="connsiteX3-83" fmla="*/ 9525 w 2876550"/>
              <a:gd name="connsiteY3-84" fmla="*/ 0 h 4848225"/>
              <a:gd name="connsiteX0-85" fmla="*/ 2876550 w 2876550"/>
              <a:gd name="connsiteY0-86" fmla="*/ 4848225 h 4848225"/>
              <a:gd name="connsiteX1-87" fmla="*/ 609600 w 2876550"/>
              <a:gd name="connsiteY1-88" fmla="*/ 4848225 h 4848225"/>
              <a:gd name="connsiteX2-89" fmla="*/ 0 w 2876550"/>
              <a:gd name="connsiteY2-90" fmla="*/ 4333875 h 4848225"/>
              <a:gd name="connsiteX3-91" fmla="*/ 9525 w 2876550"/>
              <a:gd name="connsiteY3-92" fmla="*/ 0 h 4848225"/>
              <a:gd name="connsiteX0-93" fmla="*/ 2876550 w 2876550"/>
              <a:gd name="connsiteY0-94" fmla="*/ 514350 h 514350"/>
              <a:gd name="connsiteX1-95" fmla="*/ 609600 w 2876550"/>
              <a:gd name="connsiteY1-96" fmla="*/ 514350 h 514350"/>
              <a:gd name="connsiteX2-97" fmla="*/ 0 w 2876550"/>
              <a:gd name="connsiteY2-98" fmla="*/ 0 h 514350"/>
              <a:gd name="connsiteX0-99" fmla="*/ 8960479 w 8960479"/>
              <a:gd name="connsiteY0-100" fmla="*/ 532457 h 532457"/>
              <a:gd name="connsiteX1-101" fmla="*/ 609600 w 8960479"/>
              <a:gd name="connsiteY1-102" fmla="*/ 514350 h 532457"/>
              <a:gd name="connsiteX2-103" fmla="*/ 0 w 8960479"/>
              <a:gd name="connsiteY2-104" fmla="*/ 0 h 532457"/>
            </a:gdLst>
            <a:ahLst/>
            <a:cxnLst>
              <a:cxn ang="0">
                <a:pos x="connsiteX0-1" y="connsiteY0-2"/>
              </a:cxn>
              <a:cxn ang="0">
                <a:pos x="connsiteX1-3" y="connsiteY1-4"/>
              </a:cxn>
              <a:cxn ang="0">
                <a:pos x="connsiteX2-5" y="connsiteY2-6"/>
              </a:cxn>
            </a:cxnLst>
            <a:rect l="l" t="t" r="r" b="b"/>
            <a:pathLst>
              <a:path w="8960479" h="532457">
                <a:moveTo>
                  <a:pt x="8960479" y="532457"/>
                </a:moveTo>
                <a:lnTo>
                  <a:pt x="609600" y="514350"/>
                </a:lnTo>
                <a:cubicBezTo>
                  <a:pt x="130175" y="495300"/>
                  <a:pt x="12700" y="371475"/>
                  <a:pt x="0" y="0"/>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자유형: 도형 95"/>
          <p:cNvSpPr/>
          <p:nvPr/>
        </p:nvSpPr>
        <p:spPr>
          <a:xfrm rot="15539898" flipH="1">
            <a:off x="7608849" y="1989689"/>
            <a:ext cx="454616" cy="3428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자유형: 도형 96"/>
          <p:cNvSpPr/>
          <p:nvPr/>
        </p:nvSpPr>
        <p:spPr>
          <a:xfrm rot="18639377" flipH="1">
            <a:off x="8384893" y="2570124"/>
            <a:ext cx="454616" cy="3428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자유형: 도형 97"/>
          <p:cNvSpPr/>
          <p:nvPr/>
        </p:nvSpPr>
        <p:spPr>
          <a:xfrm rot="2862509" flipH="1">
            <a:off x="8189403" y="2142691"/>
            <a:ext cx="454616" cy="3428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9" name="자유형: 도형 98"/>
          <p:cNvSpPr/>
          <p:nvPr/>
        </p:nvSpPr>
        <p:spPr>
          <a:xfrm flipH="1">
            <a:off x="8978581" y="2353981"/>
            <a:ext cx="340962"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자유형: 도형 99"/>
          <p:cNvSpPr/>
          <p:nvPr/>
        </p:nvSpPr>
        <p:spPr>
          <a:xfrm rot="6484681" flipH="1">
            <a:off x="9135205" y="1900993"/>
            <a:ext cx="454616" cy="3428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자유형: 도형 100"/>
          <p:cNvSpPr/>
          <p:nvPr/>
        </p:nvSpPr>
        <p:spPr>
          <a:xfrm rot="207043" flipH="1">
            <a:off x="9315473" y="3531234"/>
            <a:ext cx="340962" cy="4571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자유형: 도형 101"/>
          <p:cNvSpPr/>
          <p:nvPr/>
        </p:nvSpPr>
        <p:spPr>
          <a:xfrm rot="6268852" flipH="1">
            <a:off x="8864979" y="3500449"/>
            <a:ext cx="454616" cy="3428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자유형: 도형 102"/>
          <p:cNvSpPr/>
          <p:nvPr/>
        </p:nvSpPr>
        <p:spPr>
          <a:xfrm rot="14695142" flipH="1">
            <a:off x="7706750" y="3536949"/>
            <a:ext cx="454616" cy="34289"/>
          </a:xfrm>
          <a:custGeom>
            <a:avLst/>
            <a:gdLst>
              <a:gd name="connsiteX0" fmla="*/ 0 w 995082"/>
              <a:gd name="connsiteY0" fmla="*/ 0 h 62753"/>
              <a:gd name="connsiteX1" fmla="*/ 995082 w 995082"/>
              <a:gd name="connsiteY1" fmla="*/ 62753 h 62753"/>
              <a:gd name="connsiteX0-1" fmla="*/ 0 w 995082"/>
              <a:gd name="connsiteY0-2" fmla="*/ 72753 h 135506"/>
              <a:gd name="connsiteX1-3" fmla="*/ 762000 w 995082"/>
              <a:gd name="connsiteY1-4" fmla="*/ 1036 h 135506"/>
              <a:gd name="connsiteX2" fmla="*/ 995082 w 995082"/>
              <a:gd name="connsiteY2" fmla="*/ 135506 h 135506"/>
              <a:gd name="connsiteX0-5" fmla="*/ 0 w 762000"/>
              <a:gd name="connsiteY0-6" fmla="*/ 72753 h 73789"/>
              <a:gd name="connsiteX1-7" fmla="*/ 762000 w 762000"/>
              <a:gd name="connsiteY1-8" fmla="*/ 1036 h 73789"/>
              <a:gd name="connsiteX0-9" fmla="*/ 0 w 762000"/>
              <a:gd name="connsiteY0-10" fmla="*/ 98730 h 99314"/>
              <a:gd name="connsiteX1-11" fmla="*/ 762000 w 762000"/>
              <a:gd name="connsiteY1-12" fmla="*/ 27013 h 99314"/>
              <a:gd name="connsiteX0-13" fmla="*/ 0 w 762000"/>
              <a:gd name="connsiteY0-14" fmla="*/ 129554 h 129554"/>
              <a:gd name="connsiteX1-15" fmla="*/ 762000 w 762000"/>
              <a:gd name="connsiteY1-16" fmla="*/ 57837 h 129554"/>
              <a:gd name="connsiteX0-17" fmla="*/ 0 w 896470"/>
              <a:gd name="connsiteY0-18" fmla="*/ 81766 h 108661"/>
              <a:gd name="connsiteX1-19" fmla="*/ 896470 w 896470"/>
              <a:gd name="connsiteY1-20" fmla="*/ 108661 h 108661"/>
            </a:gdLst>
            <a:ahLst/>
            <a:cxnLst>
              <a:cxn ang="0">
                <a:pos x="connsiteX0-1" y="connsiteY0-2"/>
              </a:cxn>
              <a:cxn ang="0">
                <a:pos x="connsiteX1-3" y="connsiteY1-4"/>
              </a:cxn>
            </a:cxnLst>
            <a:rect l="l" t="t" r="r" b="b"/>
            <a:pathLst>
              <a:path w="896470" h="108661">
                <a:moveTo>
                  <a:pt x="0" y="81766"/>
                </a:moveTo>
                <a:cubicBezTo>
                  <a:pt x="349623" y="-67646"/>
                  <a:pt x="717176" y="16026"/>
                  <a:pt x="896470" y="108661"/>
                </a:cubicBezTo>
              </a:path>
            </a:pathLst>
          </a:cu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4" name="그룹 103"/>
          <p:cNvGrpSpPr/>
          <p:nvPr/>
        </p:nvGrpSpPr>
        <p:grpSpPr>
          <a:xfrm rot="19544345">
            <a:off x="6655111" y="1353223"/>
            <a:ext cx="722422" cy="963229"/>
            <a:chOff x="4543248" y="2367182"/>
            <a:chExt cx="1635977" cy="1635977"/>
          </a:xfrm>
        </p:grpSpPr>
        <p:sp>
          <p:nvSpPr>
            <p:cNvPr id="105"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06"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10" name="그룹 109"/>
          <p:cNvGrpSpPr/>
          <p:nvPr/>
        </p:nvGrpSpPr>
        <p:grpSpPr>
          <a:xfrm rot="18779436">
            <a:off x="6325950" y="3014005"/>
            <a:ext cx="1061809" cy="796357"/>
            <a:chOff x="4543248" y="2367182"/>
            <a:chExt cx="1635977" cy="1635977"/>
          </a:xfrm>
        </p:grpSpPr>
        <p:sp>
          <p:nvSpPr>
            <p:cNvPr id="111"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12"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13" name="그룹 112"/>
          <p:cNvGrpSpPr/>
          <p:nvPr/>
        </p:nvGrpSpPr>
        <p:grpSpPr>
          <a:xfrm rot="2700000">
            <a:off x="8074766" y="640457"/>
            <a:ext cx="905411" cy="679058"/>
            <a:chOff x="4543248" y="2367182"/>
            <a:chExt cx="1635977" cy="1635977"/>
          </a:xfrm>
        </p:grpSpPr>
        <p:sp>
          <p:nvSpPr>
            <p:cNvPr id="114"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15"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16" name="그룹 115"/>
          <p:cNvGrpSpPr/>
          <p:nvPr/>
        </p:nvGrpSpPr>
        <p:grpSpPr>
          <a:xfrm rot="5112435">
            <a:off x="9424300" y="924816"/>
            <a:ext cx="1061809" cy="796357"/>
            <a:chOff x="4543248" y="2367182"/>
            <a:chExt cx="1635977" cy="1635977"/>
          </a:xfrm>
        </p:grpSpPr>
        <p:sp>
          <p:nvSpPr>
            <p:cNvPr id="117"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18"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19" name="그룹 118"/>
          <p:cNvGrpSpPr/>
          <p:nvPr/>
        </p:nvGrpSpPr>
        <p:grpSpPr>
          <a:xfrm rot="5112435">
            <a:off x="9549686" y="2686880"/>
            <a:ext cx="811037" cy="608278"/>
            <a:chOff x="4543248" y="2367182"/>
            <a:chExt cx="1635977" cy="1635977"/>
          </a:xfrm>
        </p:grpSpPr>
        <p:sp>
          <p:nvSpPr>
            <p:cNvPr id="120"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21"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22" name="그룹 121"/>
          <p:cNvGrpSpPr/>
          <p:nvPr/>
        </p:nvGrpSpPr>
        <p:grpSpPr>
          <a:xfrm rot="1064011">
            <a:off x="8847128" y="2803561"/>
            <a:ext cx="355528" cy="474037"/>
            <a:chOff x="4543248" y="2367182"/>
            <a:chExt cx="1635977" cy="1635977"/>
          </a:xfrm>
        </p:grpSpPr>
        <p:sp>
          <p:nvSpPr>
            <p:cNvPr id="123"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24"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25" name="그룹 124"/>
          <p:cNvGrpSpPr/>
          <p:nvPr/>
        </p:nvGrpSpPr>
        <p:grpSpPr>
          <a:xfrm rot="2122767">
            <a:off x="7666080" y="2832928"/>
            <a:ext cx="355528" cy="474037"/>
            <a:chOff x="4543248" y="2367182"/>
            <a:chExt cx="1635977" cy="1635977"/>
          </a:xfrm>
        </p:grpSpPr>
        <p:sp>
          <p:nvSpPr>
            <p:cNvPr id="126"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27"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28" name="그룹 127"/>
          <p:cNvGrpSpPr/>
          <p:nvPr/>
        </p:nvGrpSpPr>
        <p:grpSpPr>
          <a:xfrm rot="17124230">
            <a:off x="7111486" y="3811996"/>
            <a:ext cx="474037" cy="355528"/>
            <a:chOff x="4543248" y="2367182"/>
            <a:chExt cx="1635977" cy="1635977"/>
          </a:xfrm>
        </p:grpSpPr>
        <p:sp>
          <p:nvSpPr>
            <p:cNvPr id="129"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30"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31" name="그룹 130"/>
          <p:cNvGrpSpPr/>
          <p:nvPr/>
        </p:nvGrpSpPr>
        <p:grpSpPr>
          <a:xfrm rot="3555004">
            <a:off x="7606825" y="1304900"/>
            <a:ext cx="474037" cy="355528"/>
            <a:chOff x="4543248" y="2367182"/>
            <a:chExt cx="1635977" cy="1635977"/>
          </a:xfrm>
        </p:grpSpPr>
        <p:sp>
          <p:nvSpPr>
            <p:cNvPr id="132"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33"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34" name="그룹 133"/>
          <p:cNvGrpSpPr/>
          <p:nvPr/>
        </p:nvGrpSpPr>
        <p:grpSpPr>
          <a:xfrm rot="17211645">
            <a:off x="7275760" y="2603723"/>
            <a:ext cx="474037" cy="355528"/>
            <a:chOff x="4543248" y="2367182"/>
            <a:chExt cx="1635977" cy="1635977"/>
          </a:xfrm>
        </p:grpSpPr>
        <p:sp>
          <p:nvSpPr>
            <p:cNvPr id="135"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36"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37" name="그룹 136"/>
          <p:cNvGrpSpPr/>
          <p:nvPr/>
        </p:nvGrpSpPr>
        <p:grpSpPr>
          <a:xfrm rot="1354960">
            <a:off x="9142122" y="1172851"/>
            <a:ext cx="355528" cy="474037"/>
            <a:chOff x="4543248" y="2367182"/>
            <a:chExt cx="1635977" cy="1635977"/>
          </a:xfrm>
        </p:grpSpPr>
        <p:sp>
          <p:nvSpPr>
            <p:cNvPr id="138"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39"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43" name="그룹 142"/>
          <p:cNvGrpSpPr/>
          <p:nvPr/>
        </p:nvGrpSpPr>
        <p:grpSpPr>
          <a:xfrm rot="10071635">
            <a:off x="9696551" y="3601876"/>
            <a:ext cx="355528" cy="474037"/>
            <a:chOff x="4543248" y="2367182"/>
            <a:chExt cx="1635977" cy="1635977"/>
          </a:xfrm>
        </p:grpSpPr>
        <p:sp>
          <p:nvSpPr>
            <p:cNvPr id="144"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45"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46" name="그룹 145"/>
          <p:cNvGrpSpPr/>
          <p:nvPr/>
        </p:nvGrpSpPr>
        <p:grpSpPr>
          <a:xfrm rot="8556538">
            <a:off x="9411687" y="2248893"/>
            <a:ext cx="355528" cy="474037"/>
            <a:chOff x="4543248" y="2367182"/>
            <a:chExt cx="1635977" cy="1635977"/>
          </a:xfrm>
        </p:grpSpPr>
        <p:sp>
          <p:nvSpPr>
            <p:cNvPr id="147"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48"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49" name="그룹 148"/>
          <p:cNvGrpSpPr/>
          <p:nvPr/>
        </p:nvGrpSpPr>
        <p:grpSpPr>
          <a:xfrm rot="4494514">
            <a:off x="8585298" y="1959841"/>
            <a:ext cx="474037" cy="355528"/>
            <a:chOff x="4543248" y="2367182"/>
            <a:chExt cx="1635977" cy="1635977"/>
          </a:xfrm>
        </p:grpSpPr>
        <p:sp>
          <p:nvSpPr>
            <p:cNvPr id="150"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51"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grpSp>
        <p:nvGrpSpPr>
          <p:cNvPr id="152" name="그룹 151"/>
          <p:cNvGrpSpPr/>
          <p:nvPr/>
        </p:nvGrpSpPr>
        <p:grpSpPr>
          <a:xfrm rot="19971922">
            <a:off x="7972793" y="1717504"/>
            <a:ext cx="355528" cy="474037"/>
            <a:chOff x="4543248" y="2367182"/>
            <a:chExt cx="1635977" cy="1635977"/>
          </a:xfrm>
        </p:grpSpPr>
        <p:sp>
          <p:nvSpPr>
            <p:cNvPr id="153" name="Teardrop 3"/>
            <p:cNvSpPr/>
            <p:nvPr/>
          </p:nvSpPr>
          <p:spPr>
            <a:xfrm flipH="1">
              <a:off x="4543248" y="2367182"/>
              <a:ext cx="1635977" cy="1635977"/>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w="88900">
              <a:solidFill>
                <a:schemeClr val="bg1"/>
              </a:solidFill>
            </a:ln>
            <a:effectLst>
              <a:innerShdw blurRad="127000" dist="127000" dir="9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154" name="Teardrop 3"/>
            <p:cNvSpPr/>
            <p:nvPr/>
          </p:nvSpPr>
          <p:spPr>
            <a:xfrm flipH="1">
              <a:off x="4881461" y="2726202"/>
              <a:ext cx="1249375" cy="1249375"/>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lstStyle/>
            <a:p>
              <a:endParaRPr lang="ko-KR" altLang="en-US"/>
            </a:p>
          </p:txBody>
        </p:sp>
      </p:grpSp>
      <p:sp>
        <p:nvSpPr>
          <p:cNvPr id="155" name="Rectangle 9"/>
          <p:cNvSpPr/>
          <p:nvPr/>
        </p:nvSpPr>
        <p:spPr>
          <a:xfrm>
            <a:off x="9751289" y="1244256"/>
            <a:ext cx="278837"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6" name="Rectangle 16"/>
          <p:cNvSpPr/>
          <p:nvPr/>
        </p:nvSpPr>
        <p:spPr>
          <a:xfrm>
            <a:off x="6841969" y="3298311"/>
            <a:ext cx="295589"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7" name="Rectangle 16"/>
          <p:cNvSpPr/>
          <p:nvPr/>
        </p:nvSpPr>
        <p:spPr>
          <a:xfrm rot="2700000">
            <a:off x="9757747" y="2920326"/>
            <a:ext cx="265920" cy="35755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59" name="Rounded Rectangle 5"/>
          <p:cNvSpPr>
            <a:spLocks noChangeAspect="1"/>
          </p:cNvSpPr>
          <p:nvPr/>
        </p:nvSpPr>
        <p:spPr>
          <a:xfrm flipH="1">
            <a:off x="8385181" y="984913"/>
            <a:ext cx="267202" cy="29390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86" name="Round Same Side Corner Rectangle 8"/>
          <p:cNvSpPr/>
          <p:nvPr/>
        </p:nvSpPr>
        <p:spPr>
          <a:xfrm>
            <a:off x="6922927" y="1501907"/>
            <a:ext cx="346354" cy="560268"/>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1963628" y="1968756"/>
            <a:ext cx="4489283" cy="3354765"/>
          </a:xfrm>
          <a:prstGeom prst="rect">
            <a:avLst/>
          </a:prstGeom>
          <a:noFill/>
        </p:spPr>
        <p:txBody>
          <a:bodyPr wrap="square" rtlCol="0">
            <a:spAutoFit/>
          </a:bodyPr>
          <a:lstStyle/>
          <a:p>
            <a:pPr algn="ctr">
              <a:lnSpc>
                <a:spcPct val="150000"/>
              </a:lnSpc>
            </a:pPr>
            <a:r>
              <a:rPr lang="en-US" sz="4800" b="1" i="1" dirty="0" err="1">
                <a:solidFill>
                  <a:srgbClr val="000090"/>
                </a:solidFill>
                <a:latin typeface="Palatino"/>
                <a:cs typeface="Palatino"/>
              </a:rPr>
              <a:t>Chân</a:t>
            </a:r>
            <a:r>
              <a:rPr lang="en-US" sz="4800" b="1" i="1" dirty="0">
                <a:solidFill>
                  <a:srgbClr val="000090"/>
                </a:solidFill>
                <a:latin typeface="Palatino"/>
                <a:cs typeface="Palatino"/>
              </a:rPr>
              <a:t> </a:t>
            </a:r>
            <a:r>
              <a:rPr lang="en-US" sz="4800" b="1" i="1" dirty="0" err="1">
                <a:solidFill>
                  <a:srgbClr val="000090"/>
                </a:solidFill>
                <a:latin typeface="Palatino"/>
                <a:cs typeface="Palatino"/>
              </a:rPr>
              <a:t>thành</a:t>
            </a:r>
            <a:r>
              <a:rPr lang="en-US" sz="4800" b="1" i="1" dirty="0">
                <a:solidFill>
                  <a:srgbClr val="000090"/>
                </a:solidFill>
                <a:latin typeface="Palatino"/>
                <a:cs typeface="Palatino"/>
              </a:rPr>
              <a:t> </a:t>
            </a:r>
            <a:r>
              <a:rPr lang="en-US" sz="4800" b="1" i="1" dirty="0" err="1">
                <a:solidFill>
                  <a:srgbClr val="000090"/>
                </a:solidFill>
                <a:latin typeface="Palatino"/>
                <a:cs typeface="Palatino"/>
              </a:rPr>
              <a:t>cảm</a:t>
            </a:r>
            <a:r>
              <a:rPr lang="en-US" sz="4800" b="1" i="1" dirty="0">
                <a:solidFill>
                  <a:srgbClr val="000090"/>
                </a:solidFill>
                <a:latin typeface="Palatino"/>
                <a:cs typeface="Palatino"/>
              </a:rPr>
              <a:t> </a:t>
            </a:r>
            <a:r>
              <a:rPr lang="en-US" sz="4800" b="1" i="1" dirty="0" err="1">
                <a:solidFill>
                  <a:srgbClr val="000090"/>
                </a:solidFill>
                <a:latin typeface="Palatino"/>
                <a:cs typeface="Palatino"/>
              </a:rPr>
              <a:t>ơn</a:t>
            </a:r>
            <a:r>
              <a:rPr lang="en-US" sz="4800" b="1" i="1" dirty="0">
                <a:solidFill>
                  <a:srgbClr val="000090"/>
                </a:solidFill>
                <a:latin typeface="Palatino"/>
                <a:cs typeface="Palatino"/>
              </a:rPr>
              <a:t> </a:t>
            </a:r>
          </a:p>
          <a:p>
            <a:pPr algn="ctr">
              <a:lnSpc>
                <a:spcPct val="150000"/>
              </a:lnSpc>
            </a:pPr>
            <a:r>
              <a:rPr lang="en-US" sz="4800" b="1" i="1" dirty="0" err="1">
                <a:solidFill>
                  <a:srgbClr val="000090"/>
                </a:solidFill>
                <a:latin typeface="Palatino"/>
                <a:cs typeface="Palatino"/>
              </a:rPr>
              <a:t>quý</a:t>
            </a:r>
            <a:r>
              <a:rPr lang="en-US" sz="4800" b="1" i="1" dirty="0">
                <a:solidFill>
                  <a:srgbClr val="000090"/>
                </a:solidFill>
                <a:latin typeface="Palatino"/>
                <a:cs typeface="Palatino"/>
              </a:rPr>
              <a:t> </a:t>
            </a:r>
            <a:r>
              <a:rPr lang="en-US" sz="4800" b="1" i="1" dirty="0" err="1">
                <a:solidFill>
                  <a:srgbClr val="000090"/>
                </a:solidFill>
                <a:latin typeface="Palatino"/>
                <a:cs typeface="Palatino"/>
              </a:rPr>
              <a:t>thầy</a:t>
            </a:r>
            <a:r>
              <a:rPr lang="en-US" sz="4800" b="1" i="1" dirty="0">
                <a:solidFill>
                  <a:srgbClr val="000090"/>
                </a:solidFill>
                <a:latin typeface="Palatino"/>
                <a:cs typeface="Palatino"/>
              </a:rPr>
              <a:t> </a:t>
            </a:r>
            <a:r>
              <a:rPr lang="en-US" sz="4800" b="1" i="1" dirty="0" err="1">
                <a:solidFill>
                  <a:srgbClr val="000090"/>
                </a:solidFill>
                <a:latin typeface="Palatino"/>
                <a:cs typeface="Palatino"/>
              </a:rPr>
              <a:t>cô</a:t>
            </a:r>
            <a:r>
              <a:rPr lang="en-US" sz="4800" b="1" i="1" dirty="0">
                <a:solidFill>
                  <a:srgbClr val="000090"/>
                </a:solidFill>
                <a:latin typeface="Palatino"/>
                <a:cs typeface="Palatino"/>
              </a:rPr>
              <a:t>!</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CD3C09E1-4A45-4007-8B5D-5D6267F63193}"/>
              </a:ext>
            </a:extLst>
          </p:cNvPr>
          <p:cNvSpPr txBox="1">
            <a:spLocks/>
          </p:cNvSpPr>
          <p:nvPr/>
        </p:nvSpPr>
        <p:spPr bwMode="auto">
          <a:xfrm>
            <a:off x="76197" y="1592965"/>
            <a:ext cx="5040313" cy="813592"/>
          </a:xfrm>
          <a:prstGeom prst="rect">
            <a:avLst/>
          </a:prstGeom>
          <a:solidFill>
            <a:schemeClr val="accent4">
              <a:lumMod val="20000"/>
              <a:lumOff val="80000"/>
            </a:schemeClr>
          </a:solidFill>
          <a:ln>
            <a:solidFill>
              <a:schemeClr val="accent1">
                <a:lumMod val="75000"/>
              </a:schemeClr>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929395"/>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9395"/>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929395"/>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929395"/>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92939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defRPr/>
            </a:pPr>
            <a:r>
              <a:rPr lang="vi-VN" sz="2800" dirty="0">
                <a:solidFill>
                  <a:schemeClr val="bg2">
                    <a:lumMod val="10000"/>
                  </a:schemeClr>
                </a:solidFill>
                <a:latin typeface="Times New Roman" pitchFamily="18" charset="0"/>
                <a:cs typeface="Times New Roman" pitchFamily="18" charset="0"/>
              </a:rPr>
              <a:t>Hoạt động khởi động </a:t>
            </a:r>
            <a:endParaRPr lang="vi-VN" altLang="en-US" sz="2800" dirty="0">
              <a:solidFill>
                <a:schemeClr val="bg2">
                  <a:lumMod val="10000"/>
                </a:schemeClr>
              </a:solidFill>
              <a:latin typeface="Times New Roman" pitchFamily="18" charset="0"/>
              <a:ea typeface="Cambria" panose="02040503050406030204" pitchFamily="18" charset="0"/>
              <a:cs typeface="Times New Roman" pitchFamily="18" charset="0"/>
            </a:endParaRPr>
          </a:p>
        </p:txBody>
      </p:sp>
      <p:sp>
        <p:nvSpPr>
          <p:cNvPr id="13" name="Content Placeholder 3">
            <a:extLst>
              <a:ext uri="{FF2B5EF4-FFF2-40B4-BE49-F238E27FC236}">
                <a16:creationId xmlns:a16="http://schemas.microsoft.com/office/drawing/2014/main" xmlns="" id="{EB74759B-4D9C-415F-B537-A894D9D01251}"/>
              </a:ext>
            </a:extLst>
          </p:cNvPr>
          <p:cNvSpPr txBox="1">
            <a:spLocks/>
          </p:cNvSpPr>
          <p:nvPr/>
        </p:nvSpPr>
        <p:spPr>
          <a:xfrm>
            <a:off x="5887244" y="1633409"/>
            <a:ext cx="6107112" cy="732704"/>
          </a:xfrm>
          <a:prstGeom prst="rect">
            <a:avLst/>
          </a:prstGeom>
          <a:solidFill>
            <a:schemeClr val="accent4">
              <a:lumMod val="20000"/>
              <a:lumOff val="80000"/>
            </a:schemeClr>
          </a:solidFill>
          <a:ln>
            <a:solidFill>
              <a:schemeClr val="accent1">
                <a:lumMod val="75000"/>
              </a:schemeClr>
            </a:solid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929395"/>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929395"/>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929395"/>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929395"/>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929395"/>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pt-BR" sz="2600" dirty="0" err="1">
                <a:solidFill>
                  <a:schemeClr val="bg2">
                    <a:lumMod val="10000"/>
                  </a:schemeClr>
                </a:solidFill>
                <a:latin typeface="Times New Roman" pitchFamily="18" charset="0"/>
                <a:cs typeface="Times New Roman" pitchFamily="18" charset="0"/>
              </a:rPr>
              <a:t>Vấn</a:t>
            </a:r>
            <a:r>
              <a:rPr lang="pt-BR" sz="2600" dirty="0">
                <a:solidFill>
                  <a:schemeClr val="bg2">
                    <a:lumMod val="10000"/>
                  </a:schemeClr>
                </a:solidFill>
                <a:latin typeface="Times New Roman" pitchFamily="18" charset="0"/>
                <a:cs typeface="Times New Roman" pitchFamily="18" charset="0"/>
              </a:rPr>
              <a:t> </a:t>
            </a:r>
            <a:r>
              <a:rPr lang="pt-BR" sz="2600" dirty="0" err="1">
                <a:solidFill>
                  <a:schemeClr val="bg2">
                    <a:lumMod val="10000"/>
                  </a:schemeClr>
                </a:solidFill>
                <a:latin typeface="Times New Roman" pitchFamily="18" charset="0"/>
                <a:cs typeface="Times New Roman" pitchFamily="18" charset="0"/>
              </a:rPr>
              <a:t>đáp</a:t>
            </a:r>
            <a:r>
              <a:rPr lang="pt-BR" sz="2600" dirty="0">
                <a:solidFill>
                  <a:schemeClr val="bg2">
                    <a:lumMod val="10000"/>
                  </a:schemeClr>
                </a:solidFill>
                <a:latin typeface="Times New Roman" pitchFamily="18" charset="0"/>
                <a:cs typeface="Times New Roman" pitchFamily="18" charset="0"/>
              </a:rPr>
              <a:t>, </a:t>
            </a:r>
            <a:r>
              <a:rPr lang="pt-BR" sz="2600" dirty="0" err="1">
                <a:solidFill>
                  <a:schemeClr val="bg2">
                    <a:lumMod val="10000"/>
                  </a:schemeClr>
                </a:solidFill>
                <a:latin typeface="Times New Roman" pitchFamily="18" charset="0"/>
                <a:cs typeface="Times New Roman" pitchFamily="18" charset="0"/>
              </a:rPr>
              <a:t>tổ</a:t>
            </a:r>
            <a:r>
              <a:rPr lang="pt-BR" sz="2600" dirty="0">
                <a:solidFill>
                  <a:schemeClr val="bg2">
                    <a:lumMod val="10000"/>
                  </a:schemeClr>
                </a:solidFill>
                <a:latin typeface="Times New Roman" pitchFamily="18" charset="0"/>
                <a:cs typeface="Times New Roman" pitchFamily="18" charset="0"/>
              </a:rPr>
              <a:t> </a:t>
            </a:r>
            <a:r>
              <a:rPr lang="pt-BR" sz="2600" dirty="0" err="1">
                <a:solidFill>
                  <a:schemeClr val="bg2">
                    <a:lumMod val="10000"/>
                  </a:schemeClr>
                </a:solidFill>
                <a:latin typeface="Times New Roman" pitchFamily="18" charset="0"/>
                <a:cs typeface="Times New Roman" pitchFamily="18" charset="0"/>
              </a:rPr>
              <a:t>chức</a:t>
            </a:r>
            <a:r>
              <a:rPr lang="pt-BR" sz="2600" dirty="0">
                <a:solidFill>
                  <a:schemeClr val="bg2">
                    <a:lumMod val="10000"/>
                  </a:schemeClr>
                </a:solidFill>
                <a:latin typeface="Times New Roman" pitchFamily="18" charset="0"/>
                <a:cs typeface="Times New Roman" pitchFamily="18" charset="0"/>
              </a:rPr>
              <a:t> </a:t>
            </a:r>
            <a:r>
              <a:rPr lang="pt-BR" sz="2600" dirty="0" err="1">
                <a:solidFill>
                  <a:schemeClr val="bg2">
                    <a:lumMod val="10000"/>
                  </a:schemeClr>
                </a:solidFill>
                <a:latin typeface="Times New Roman" pitchFamily="18" charset="0"/>
                <a:cs typeface="Times New Roman" pitchFamily="18" charset="0"/>
              </a:rPr>
              <a:t>trò</a:t>
            </a:r>
            <a:r>
              <a:rPr lang="pt-BR" sz="2600" dirty="0">
                <a:solidFill>
                  <a:schemeClr val="bg2">
                    <a:lumMod val="10000"/>
                  </a:schemeClr>
                </a:solidFill>
                <a:latin typeface="Times New Roman" pitchFamily="18" charset="0"/>
                <a:cs typeface="Times New Roman" pitchFamily="18" charset="0"/>
              </a:rPr>
              <a:t> </a:t>
            </a:r>
            <a:r>
              <a:rPr lang="pt-BR" sz="2600" dirty="0" err="1">
                <a:solidFill>
                  <a:schemeClr val="bg2">
                    <a:lumMod val="10000"/>
                  </a:schemeClr>
                </a:solidFill>
                <a:latin typeface="Times New Roman" pitchFamily="18" charset="0"/>
                <a:cs typeface="Times New Roman" pitchFamily="18" charset="0"/>
              </a:rPr>
              <a:t>chơi</a:t>
            </a:r>
            <a:r>
              <a:rPr lang="pt-BR" sz="2600" dirty="0">
                <a:solidFill>
                  <a:schemeClr val="bg2">
                    <a:lumMod val="10000"/>
                  </a:schemeClr>
                </a:solidFill>
                <a:latin typeface="Times New Roman" pitchFamily="18" charset="0"/>
                <a:cs typeface="Times New Roman" pitchFamily="18" charset="0"/>
              </a:rPr>
              <a:t>, </a:t>
            </a:r>
            <a:r>
              <a:rPr lang="pt-BR" sz="2600" dirty="0" err="1">
                <a:solidFill>
                  <a:schemeClr val="bg2">
                    <a:lumMod val="10000"/>
                  </a:schemeClr>
                </a:solidFill>
                <a:latin typeface="Times New Roman" pitchFamily="18" charset="0"/>
                <a:cs typeface="Times New Roman" pitchFamily="18" charset="0"/>
              </a:rPr>
              <a:t>động</a:t>
            </a:r>
            <a:r>
              <a:rPr lang="pt-BR" sz="2600" dirty="0">
                <a:solidFill>
                  <a:schemeClr val="bg2">
                    <a:lumMod val="10000"/>
                  </a:schemeClr>
                </a:solidFill>
                <a:latin typeface="Times New Roman" pitchFamily="18" charset="0"/>
                <a:cs typeface="Times New Roman" pitchFamily="18" charset="0"/>
              </a:rPr>
              <a:t> não, ... </a:t>
            </a:r>
            <a:endParaRPr lang="en-US" sz="2600" dirty="0">
              <a:solidFill>
                <a:schemeClr val="bg2">
                  <a:lumMod val="10000"/>
                </a:schemeClr>
              </a:solidFill>
              <a:latin typeface="Times New Roman" pitchFamily="18" charset="0"/>
              <a:cs typeface="Times New Roman" pitchFamily="18" charset="0"/>
            </a:endParaRPr>
          </a:p>
        </p:txBody>
      </p:sp>
      <p:sp>
        <p:nvSpPr>
          <p:cNvPr id="14" name="Content Placeholder 2">
            <a:extLst>
              <a:ext uri="{FF2B5EF4-FFF2-40B4-BE49-F238E27FC236}">
                <a16:creationId xmlns:a16="http://schemas.microsoft.com/office/drawing/2014/main" xmlns="" id="{4F1F6FCB-507D-4C65-9B35-A9503D463563}"/>
              </a:ext>
            </a:extLst>
          </p:cNvPr>
          <p:cNvSpPr txBox="1">
            <a:spLocks/>
          </p:cNvSpPr>
          <p:nvPr/>
        </p:nvSpPr>
        <p:spPr>
          <a:xfrm>
            <a:off x="76198" y="3127130"/>
            <a:ext cx="5040313" cy="723901"/>
          </a:xfrm>
          <a:prstGeom prst="rect">
            <a:avLst/>
          </a:prstGeom>
          <a:solidFill>
            <a:schemeClr val="accent2">
              <a:lumMod val="20000"/>
              <a:lumOff val="80000"/>
            </a:schemeClr>
          </a:solidFill>
          <a:ln>
            <a:solidFill>
              <a:schemeClr val="accent1">
                <a:lumMod val="75000"/>
              </a:schemeClr>
            </a:solidFill>
          </a:ln>
        </p:spPr>
        <p:txBody>
          <a:bodyPr lIns="68580" tIns="34290" rIns="68580" bIns="34290"/>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r>
              <a:rPr lang="vi-VN" sz="2800" dirty="0">
                <a:solidFill>
                  <a:schemeClr val="bg2">
                    <a:lumMod val="10000"/>
                  </a:schemeClr>
                </a:solidFill>
                <a:latin typeface="Times New Roman" pitchFamily="18" charset="0"/>
                <a:cs typeface="Times New Roman" pitchFamily="18" charset="0"/>
              </a:rPr>
              <a:t>Hoạt động khám phá</a:t>
            </a:r>
            <a:endParaRPr lang="en-US" sz="2800" dirty="0">
              <a:solidFill>
                <a:schemeClr val="bg2">
                  <a:lumMod val="10000"/>
                </a:schemeClr>
              </a:solidFill>
              <a:latin typeface="Times New Roman" pitchFamily="18" charset="0"/>
              <a:cs typeface="Times New Roman" pitchFamily="18" charset="0"/>
            </a:endParaRPr>
          </a:p>
        </p:txBody>
      </p:sp>
      <p:sp>
        <p:nvSpPr>
          <p:cNvPr id="15" name="Content Placeholder 2">
            <a:extLst>
              <a:ext uri="{FF2B5EF4-FFF2-40B4-BE49-F238E27FC236}">
                <a16:creationId xmlns:a16="http://schemas.microsoft.com/office/drawing/2014/main" xmlns="" id="{ED113D4A-03CB-4F79-BB09-B524D9CBC1B0}"/>
              </a:ext>
            </a:extLst>
          </p:cNvPr>
          <p:cNvSpPr txBox="1">
            <a:spLocks/>
          </p:cNvSpPr>
          <p:nvPr/>
        </p:nvSpPr>
        <p:spPr>
          <a:xfrm>
            <a:off x="76199" y="4613030"/>
            <a:ext cx="5040313" cy="593971"/>
          </a:xfrm>
          <a:prstGeom prst="rect">
            <a:avLst/>
          </a:prstGeom>
          <a:solidFill>
            <a:schemeClr val="accent5">
              <a:lumMod val="20000"/>
              <a:lumOff val="80000"/>
            </a:schemeClr>
          </a:solidFill>
          <a:ln>
            <a:solidFill>
              <a:schemeClr val="accent1">
                <a:lumMod val="75000"/>
              </a:schemeClr>
            </a:solidFill>
          </a:ln>
        </p:spPr>
        <p:txBody>
          <a:bodyPr lIns="68580" tIns="34290" rIns="68580" bIns="34290"/>
          <a:lstStyle>
            <a:lvl1pPr>
              <a:defRPr sz="3200">
                <a:solidFill>
                  <a:srgbClr val="929395"/>
                </a:solidFill>
                <a:latin typeface="Arial" pitchFamily="34" charset="0"/>
                <a:cs typeface="Arial" pitchFamily="34" charset="0"/>
              </a:defRPr>
            </a:lvl1pPr>
            <a:lvl2pPr>
              <a:defRPr sz="2800">
                <a:solidFill>
                  <a:srgbClr val="929395"/>
                </a:solidFill>
                <a:latin typeface="Arial" pitchFamily="34" charset="0"/>
                <a:cs typeface="Arial" pitchFamily="34" charset="0"/>
              </a:defRPr>
            </a:lvl2pPr>
            <a:lvl3pPr>
              <a:defRPr sz="2400">
                <a:solidFill>
                  <a:srgbClr val="929395"/>
                </a:solidFill>
                <a:latin typeface="Arial" pitchFamily="34" charset="0"/>
                <a:cs typeface="Arial" pitchFamily="34" charset="0"/>
              </a:defRPr>
            </a:lvl3pPr>
            <a:lvl4pPr>
              <a:defRPr sz="2000">
                <a:solidFill>
                  <a:srgbClr val="929395"/>
                </a:solidFill>
                <a:latin typeface="Arial" pitchFamily="34" charset="0"/>
                <a:cs typeface="Arial" pitchFamily="34" charset="0"/>
              </a:defRPr>
            </a:lvl4pPr>
            <a:lvl5pPr>
              <a:defRPr sz="2000">
                <a:solidFill>
                  <a:srgbClr val="929395"/>
                </a:solidFill>
                <a:latin typeface="Arial" pitchFamily="34" charset="0"/>
                <a:cs typeface="Arial" pitchFamily="34" charset="0"/>
              </a:defRPr>
            </a:lvl5pPr>
            <a:lvl6pPr eaLnBrk="0" fontAlgn="base" hangingPunct="0">
              <a:spcAft>
                <a:spcPct val="0"/>
              </a:spcAft>
              <a:buChar char="»"/>
              <a:defRPr sz="2000">
                <a:solidFill>
                  <a:srgbClr val="929395"/>
                </a:solidFill>
                <a:latin typeface="Arial" pitchFamily="34" charset="0"/>
                <a:cs typeface="Arial" pitchFamily="34" charset="0"/>
              </a:defRPr>
            </a:lvl6pPr>
            <a:lvl7pPr eaLnBrk="0" fontAlgn="base" hangingPunct="0">
              <a:spcAft>
                <a:spcPct val="0"/>
              </a:spcAft>
              <a:buChar char="»"/>
              <a:defRPr sz="2000">
                <a:solidFill>
                  <a:srgbClr val="929395"/>
                </a:solidFill>
                <a:latin typeface="Arial" pitchFamily="34" charset="0"/>
                <a:cs typeface="Arial" pitchFamily="34" charset="0"/>
              </a:defRPr>
            </a:lvl7pPr>
            <a:lvl8pPr eaLnBrk="0" fontAlgn="base" hangingPunct="0">
              <a:spcAft>
                <a:spcPct val="0"/>
              </a:spcAft>
              <a:buChar char="»"/>
              <a:defRPr sz="2000">
                <a:solidFill>
                  <a:srgbClr val="929395"/>
                </a:solidFill>
                <a:latin typeface="Arial" pitchFamily="34" charset="0"/>
                <a:cs typeface="Arial" pitchFamily="34" charset="0"/>
              </a:defRPr>
            </a:lvl8pPr>
            <a:lvl9pPr eaLnBrk="0" fontAlgn="base" hangingPunct="0">
              <a:spcAft>
                <a:spcPct val="0"/>
              </a:spcAft>
              <a:buChar char="»"/>
              <a:defRPr sz="2000">
                <a:solidFill>
                  <a:srgbClr val="929395"/>
                </a:solidFill>
                <a:latin typeface="Arial" pitchFamily="34" charset="0"/>
                <a:cs typeface="Arial" pitchFamily="34" charset="0"/>
              </a:defRPr>
            </a:lvl9pPr>
          </a:lstStyle>
          <a:p>
            <a:pPr algn="just">
              <a:spcBef>
                <a:spcPts val="1000"/>
              </a:spcBef>
              <a:buClr>
                <a:schemeClr val="accent1"/>
              </a:buClr>
              <a:defRPr/>
            </a:pPr>
            <a:r>
              <a:rPr lang="vi-VN" altLang="en-US" sz="2800">
                <a:solidFill>
                  <a:srgbClr val="191919"/>
                </a:solidFill>
                <a:latin typeface="Times New Roman" pitchFamily="18" charset="0"/>
                <a:cs typeface="Times New Roman" pitchFamily="18" charset="0"/>
              </a:rPr>
              <a:t>Hoạt động thực hành</a:t>
            </a:r>
            <a:endParaRPr lang="en-US" altLang="en-US" sz="2800">
              <a:solidFill>
                <a:srgbClr val="191919"/>
              </a:solidFill>
              <a:latin typeface="Times New Roman" pitchFamily="18" charset="0"/>
              <a:cs typeface="Times New Roman" pitchFamily="18" charset="0"/>
            </a:endParaRPr>
          </a:p>
        </p:txBody>
      </p:sp>
      <p:sp>
        <p:nvSpPr>
          <p:cNvPr id="16" name="Content Placeholder 3">
            <a:extLst>
              <a:ext uri="{FF2B5EF4-FFF2-40B4-BE49-F238E27FC236}">
                <a16:creationId xmlns:a16="http://schemas.microsoft.com/office/drawing/2014/main" xmlns="" id="{99F94895-088C-405B-9799-04C7BF3478D2}"/>
              </a:ext>
            </a:extLst>
          </p:cNvPr>
          <p:cNvSpPr txBox="1">
            <a:spLocks/>
          </p:cNvSpPr>
          <p:nvPr/>
        </p:nvSpPr>
        <p:spPr>
          <a:xfrm>
            <a:off x="5930900" y="4381255"/>
            <a:ext cx="6086474" cy="914400"/>
          </a:xfrm>
          <a:prstGeom prst="rect">
            <a:avLst/>
          </a:prstGeom>
          <a:solidFill>
            <a:schemeClr val="accent5">
              <a:lumMod val="20000"/>
              <a:lumOff val="80000"/>
            </a:schemeClr>
          </a:solidFill>
          <a:ln>
            <a:solidFill>
              <a:schemeClr val="accent1">
                <a:lumMod val="75000"/>
              </a:schemeClr>
            </a:solidFill>
          </a:ln>
        </p:spPr>
        <p:txBody>
          <a:bodyPr lIns="68580" tIns="34290" rIns="68580" bIns="34290"/>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spcBef>
                <a:spcPts val="1000"/>
              </a:spcBef>
              <a:buClr>
                <a:schemeClr val="accent1"/>
              </a:buClr>
              <a:defRPr/>
            </a:pPr>
            <a:r>
              <a:rPr lang="vi-VN" sz="2800" dirty="0">
                <a:solidFill>
                  <a:schemeClr val="bg2">
                    <a:lumMod val="10000"/>
                  </a:schemeClr>
                </a:solidFill>
                <a:latin typeface="Times New Roman" pitchFamily="18" charset="0"/>
                <a:cs typeface="Times New Roman" pitchFamily="18" charset="0"/>
              </a:rPr>
              <a:t>G</a:t>
            </a:r>
            <a:r>
              <a:rPr lang="pt-BR" sz="2800" dirty="0" err="1">
                <a:solidFill>
                  <a:schemeClr val="bg2">
                    <a:lumMod val="10000"/>
                  </a:schemeClr>
                </a:solidFill>
                <a:latin typeface="Times New Roman" pitchFamily="18" charset="0"/>
                <a:cs typeface="Times New Roman" pitchFamily="18" charset="0"/>
              </a:rPr>
              <a:t>iải</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quyết</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vấn</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đề</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tổ</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chức</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trò</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chơi</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thảo</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luận</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nhóm</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rèn</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luyện</a:t>
            </a:r>
            <a:r>
              <a:rPr lang="pt-BR" sz="2800" dirty="0">
                <a:solidFill>
                  <a:schemeClr val="bg2">
                    <a:lumMod val="10000"/>
                  </a:schemeClr>
                </a:solidFill>
                <a:latin typeface="Times New Roman" pitchFamily="18" charset="0"/>
                <a:cs typeface="Times New Roman" pitchFamily="18" charset="0"/>
              </a:rPr>
              <a:t>...</a:t>
            </a:r>
            <a:endParaRPr lang="en-US" sz="2800" dirty="0">
              <a:solidFill>
                <a:schemeClr val="bg2">
                  <a:lumMod val="10000"/>
                </a:schemeClr>
              </a:solidFill>
              <a:latin typeface="Times New Roman" pitchFamily="18" charset="0"/>
              <a:cs typeface="Times New Roman" pitchFamily="18" charset="0"/>
            </a:endParaRPr>
          </a:p>
          <a:p>
            <a:pPr algn="just">
              <a:spcBef>
                <a:spcPts val="1000"/>
              </a:spcBef>
              <a:buClr>
                <a:schemeClr val="accent1"/>
              </a:buClr>
              <a:defRPr/>
            </a:pPr>
            <a:endParaRPr lang="en-US" altLang="en-US" sz="2800" dirty="0">
              <a:solidFill>
                <a:schemeClr val="bg2">
                  <a:lumMod val="10000"/>
                </a:schemeClr>
              </a:solidFill>
              <a:latin typeface="Times New Roman" pitchFamily="18" charset="0"/>
              <a:ea typeface="Cambria" panose="02040503050406030204" pitchFamily="18" charset="0"/>
              <a:cs typeface="Times New Roman" pitchFamily="18" charset="0"/>
            </a:endParaRPr>
          </a:p>
        </p:txBody>
      </p:sp>
      <p:sp>
        <p:nvSpPr>
          <p:cNvPr id="17" name="Content Placeholder 3">
            <a:extLst>
              <a:ext uri="{FF2B5EF4-FFF2-40B4-BE49-F238E27FC236}">
                <a16:creationId xmlns:a16="http://schemas.microsoft.com/office/drawing/2014/main" xmlns="" id="{F1BC0BE4-6A0B-438C-9182-ABC7B5EB9099}"/>
              </a:ext>
            </a:extLst>
          </p:cNvPr>
          <p:cNvSpPr txBox="1">
            <a:spLocks/>
          </p:cNvSpPr>
          <p:nvPr/>
        </p:nvSpPr>
        <p:spPr>
          <a:xfrm>
            <a:off x="5908674" y="3031880"/>
            <a:ext cx="6108700" cy="914400"/>
          </a:xfrm>
          <a:prstGeom prst="rect">
            <a:avLst/>
          </a:prstGeom>
          <a:solidFill>
            <a:schemeClr val="accent2">
              <a:lumMod val="20000"/>
              <a:lumOff val="80000"/>
            </a:schemeClr>
          </a:solidFill>
          <a:ln>
            <a:solidFill>
              <a:schemeClr val="accent1">
                <a:lumMod val="75000"/>
              </a:schemeClr>
            </a:solidFill>
          </a:ln>
        </p:spPr>
        <p:txBody>
          <a:bodyPr lIns="68580" tIns="34290" rIns="68580" bIns="34290"/>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buClr>
                <a:schemeClr val="accent1"/>
              </a:buClr>
              <a:defRPr/>
            </a:pPr>
            <a:r>
              <a:rPr lang="pt-BR" sz="2800" dirty="0" err="1">
                <a:solidFill>
                  <a:schemeClr val="bg2">
                    <a:lumMod val="10000"/>
                  </a:schemeClr>
                </a:solidFill>
                <a:latin typeface="Times New Roman" pitchFamily="18" charset="0"/>
                <a:cs typeface="Times New Roman" pitchFamily="18" charset="0"/>
              </a:rPr>
              <a:t>Giải</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quyết</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vấn</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đề</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thảo</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luận</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nhóm</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tổ</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chức</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trò</a:t>
            </a:r>
            <a:r>
              <a:rPr lang="pt-BR" sz="2800" dirty="0">
                <a:solidFill>
                  <a:schemeClr val="bg2">
                    <a:lumMod val="10000"/>
                  </a:schemeClr>
                </a:solidFill>
                <a:latin typeface="Times New Roman" pitchFamily="18" charset="0"/>
                <a:cs typeface="Times New Roman" pitchFamily="18" charset="0"/>
              </a:rPr>
              <a:t> </a:t>
            </a:r>
            <a:r>
              <a:rPr lang="pt-BR" sz="2800" dirty="0" err="1">
                <a:solidFill>
                  <a:schemeClr val="bg2">
                    <a:lumMod val="10000"/>
                  </a:schemeClr>
                </a:solidFill>
                <a:latin typeface="Times New Roman" pitchFamily="18" charset="0"/>
                <a:cs typeface="Times New Roman" pitchFamily="18" charset="0"/>
              </a:rPr>
              <a:t>chơi</a:t>
            </a:r>
            <a:r>
              <a:rPr lang="pt-BR" sz="2800" dirty="0">
                <a:solidFill>
                  <a:schemeClr val="bg2">
                    <a:lumMod val="10000"/>
                  </a:schemeClr>
                </a:solidFill>
                <a:latin typeface="Times New Roman" pitchFamily="18" charset="0"/>
                <a:cs typeface="Times New Roman" pitchFamily="18" charset="0"/>
              </a:rPr>
              <a:t>...</a:t>
            </a:r>
            <a:endParaRPr lang="vi-VN" altLang="en-US" sz="2800" dirty="0">
              <a:solidFill>
                <a:schemeClr val="bg2">
                  <a:lumMod val="10000"/>
                </a:schemeClr>
              </a:solidFill>
              <a:latin typeface="Times New Roman" pitchFamily="18" charset="0"/>
              <a:ea typeface="Cambria" panose="02040503050406030204" pitchFamily="18" charset="0"/>
              <a:cs typeface="Times New Roman" pitchFamily="18" charset="0"/>
            </a:endParaRPr>
          </a:p>
        </p:txBody>
      </p:sp>
      <p:sp>
        <p:nvSpPr>
          <p:cNvPr id="18" name="Notched Right Arrow 17">
            <a:extLst>
              <a:ext uri="{FF2B5EF4-FFF2-40B4-BE49-F238E27FC236}">
                <a16:creationId xmlns:a16="http://schemas.microsoft.com/office/drawing/2014/main" xmlns="" id="{CCF4A265-271F-4491-BE59-E8A241428C71}"/>
              </a:ext>
            </a:extLst>
          </p:cNvPr>
          <p:cNvSpPr/>
          <p:nvPr/>
        </p:nvSpPr>
        <p:spPr>
          <a:xfrm>
            <a:off x="5238751" y="1717430"/>
            <a:ext cx="549275" cy="23336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anose="020B0604020202020204" pitchFamily="34" charset="0"/>
              <a:cs typeface="Arial" panose="020B0604020202020204" pitchFamily="34" charset="0"/>
            </a:endParaRPr>
          </a:p>
        </p:txBody>
      </p:sp>
      <p:sp>
        <p:nvSpPr>
          <p:cNvPr id="19" name="Notched Right Arrow 18">
            <a:extLst>
              <a:ext uri="{FF2B5EF4-FFF2-40B4-BE49-F238E27FC236}">
                <a16:creationId xmlns:a16="http://schemas.microsoft.com/office/drawing/2014/main" xmlns="" id="{D7701783-4538-4759-A8C3-D0381D258709}"/>
              </a:ext>
            </a:extLst>
          </p:cNvPr>
          <p:cNvSpPr/>
          <p:nvPr/>
        </p:nvSpPr>
        <p:spPr>
          <a:xfrm>
            <a:off x="5192713" y="3089030"/>
            <a:ext cx="550862" cy="23336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anose="020B0604020202020204" pitchFamily="34" charset="0"/>
              <a:cs typeface="Arial" panose="020B0604020202020204" pitchFamily="34" charset="0"/>
            </a:endParaRPr>
          </a:p>
        </p:txBody>
      </p:sp>
      <p:sp>
        <p:nvSpPr>
          <p:cNvPr id="20" name="Notched Right Arrow 19">
            <a:extLst>
              <a:ext uri="{FF2B5EF4-FFF2-40B4-BE49-F238E27FC236}">
                <a16:creationId xmlns:a16="http://schemas.microsoft.com/office/drawing/2014/main" xmlns="" id="{E96C6A68-3D1F-40C3-B1E2-37527B6B0828}"/>
              </a:ext>
            </a:extLst>
          </p:cNvPr>
          <p:cNvSpPr/>
          <p:nvPr/>
        </p:nvSpPr>
        <p:spPr>
          <a:xfrm>
            <a:off x="5253038" y="4613030"/>
            <a:ext cx="550862" cy="2254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xmlns="" id="{2A77259A-47B0-4199-901B-7A716CA09440}"/>
              </a:ext>
            </a:extLst>
          </p:cNvPr>
          <p:cNvSpPr txBox="1">
            <a:spLocks/>
          </p:cNvSpPr>
          <p:nvPr/>
        </p:nvSpPr>
        <p:spPr bwMode="auto">
          <a:xfrm>
            <a:off x="0" y="6014792"/>
            <a:ext cx="5029200" cy="781049"/>
          </a:xfrm>
          <a:prstGeom prst="rect">
            <a:avLst/>
          </a:prstGeom>
          <a:solidFill>
            <a:schemeClr val="accent6">
              <a:lumMod val="20000"/>
              <a:lumOff val="80000"/>
            </a:schemeClr>
          </a:solidFill>
          <a:ln w="9525">
            <a:solidFill>
              <a:srgbClr val="000000"/>
            </a:solidFill>
            <a:miter lim="800000"/>
            <a:headEnd/>
            <a:tailEnd/>
          </a:ln>
        </p:spPr>
        <p:txBody>
          <a:bodyPr/>
          <a:lstStyle>
            <a:lvl1pPr defTabSz="685800">
              <a:defRPr sz="3200">
                <a:solidFill>
                  <a:srgbClr val="929395"/>
                </a:solidFill>
                <a:latin typeface="Arial" pitchFamily="34" charset="0"/>
                <a:cs typeface="Arial" pitchFamily="34" charset="0"/>
              </a:defRPr>
            </a:lvl1pPr>
            <a:lvl2pPr defTabSz="685800">
              <a:defRPr sz="2800">
                <a:solidFill>
                  <a:srgbClr val="929395"/>
                </a:solidFill>
                <a:latin typeface="Arial" pitchFamily="34" charset="0"/>
                <a:cs typeface="Arial" pitchFamily="34" charset="0"/>
              </a:defRPr>
            </a:lvl2pPr>
            <a:lvl3pPr defTabSz="685800">
              <a:defRPr sz="2400">
                <a:solidFill>
                  <a:srgbClr val="929395"/>
                </a:solidFill>
                <a:latin typeface="Arial" pitchFamily="34" charset="0"/>
                <a:cs typeface="Arial" pitchFamily="34" charset="0"/>
              </a:defRPr>
            </a:lvl3pPr>
            <a:lvl4pPr defTabSz="685800">
              <a:defRPr sz="2000">
                <a:solidFill>
                  <a:srgbClr val="929395"/>
                </a:solidFill>
                <a:latin typeface="Arial" pitchFamily="34" charset="0"/>
                <a:cs typeface="Arial" pitchFamily="34" charset="0"/>
              </a:defRPr>
            </a:lvl4pPr>
            <a:lvl5pPr defTabSz="685800">
              <a:defRPr sz="2000">
                <a:solidFill>
                  <a:srgbClr val="929395"/>
                </a:solidFill>
                <a:latin typeface="Arial" pitchFamily="34" charset="0"/>
                <a:cs typeface="Arial" pitchFamily="34" charset="0"/>
              </a:defRPr>
            </a:lvl5pPr>
            <a:lvl6pPr defTabSz="685800" eaLnBrk="0" fontAlgn="base" hangingPunct="0">
              <a:spcAft>
                <a:spcPct val="0"/>
              </a:spcAft>
              <a:buChar char="»"/>
              <a:defRPr sz="2000">
                <a:solidFill>
                  <a:srgbClr val="929395"/>
                </a:solidFill>
                <a:latin typeface="Arial" pitchFamily="34" charset="0"/>
                <a:cs typeface="Arial" pitchFamily="34" charset="0"/>
              </a:defRPr>
            </a:lvl6pPr>
            <a:lvl7pPr defTabSz="685800" eaLnBrk="0" fontAlgn="base" hangingPunct="0">
              <a:spcAft>
                <a:spcPct val="0"/>
              </a:spcAft>
              <a:buChar char="»"/>
              <a:defRPr sz="2000">
                <a:solidFill>
                  <a:srgbClr val="929395"/>
                </a:solidFill>
                <a:latin typeface="Arial" pitchFamily="34" charset="0"/>
                <a:cs typeface="Arial" pitchFamily="34" charset="0"/>
              </a:defRPr>
            </a:lvl7pPr>
            <a:lvl8pPr defTabSz="685800" eaLnBrk="0" fontAlgn="base" hangingPunct="0">
              <a:spcAft>
                <a:spcPct val="0"/>
              </a:spcAft>
              <a:buChar char="»"/>
              <a:defRPr sz="2000">
                <a:solidFill>
                  <a:srgbClr val="929395"/>
                </a:solidFill>
                <a:latin typeface="Arial" pitchFamily="34" charset="0"/>
                <a:cs typeface="Arial" pitchFamily="34" charset="0"/>
              </a:defRPr>
            </a:lvl8pPr>
            <a:lvl9pPr defTabSz="685800" eaLnBrk="0" fontAlgn="base" hangingPunct="0">
              <a:spcAft>
                <a:spcPct val="0"/>
              </a:spcAft>
              <a:buChar char="»"/>
              <a:defRPr sz="2000">
                <a:solidFill>
                  <a:srgbClr val="929395"/>
                </a:solidFill>
                <a:latin typeface="Arial" pitchFamily="34" charset="0"/>
                <a:cs typeface="Arial" pitchFamily="34" charset="0"/>
              </a:defRPr>
            </a:lvl9pPr>
          </a:lstStyle>
          <a:p>
            <a:pPr algn="ctr">
              <a:lnSpc>
                <a:spcPct val="90000"/>
              </a:lnSpc>
              <a:spcBef>
                <a:spcPts val="750"/>
              </a:spcBef>
              <a:defRPr/>
            </a:pPr>
            <a:r>
              <a:rPr lang="vi-VN" altLang="en-US" sz="2800">
                <a:solidFill>
                  <a:srgbClr val="191919"/>
                </a:solidFill>
                <a:latin typeface="Times New Roman" pitchFamily="18" charset="0"/>
                <a:cs typeface="Times New Roman" pitchFamily="18" charset="0"/>
              </a:rPr>
              <a:t>Hoạt động ứng dụng, mở rộng </a:t>
            </a:r>
          </a:p>
        </p:txBody>
      </p:sp>
      <p:sp>
        <p:nvSpPr>
          <p:cNvPr id="22" name="Content Placeholder 3">
            <a:extLst>
              <a:ext uri="{FF2B5EF4-FFF2-40B4-BE49-F238E27FC236}">
                <a16:creationId xmlns:a16="http://schemas.microsoft.com/office/drawing/2014/main" xmlns="" id="{03909320-B597-4C6F-AC34-FF97EF9EFEDD}"/>
              </a:ext>
            </a:extLst>
          </p:cNvPr>
          <p:cNvSpPr txBox="1">
            <a:spLocks/>
          </p:cNvSpPr>
          <p:nvPr/>
        </p:nvSpPr>
        <p:spPr>
          <a:xfrm>
            <a:off x="5999164" y="6014793"/>
            <a:ext cx="6192836" cy="762000"/>
          </a:xfrm>
          <a:prstGeom prst="rect">
            <a:avLst/>
          </a:prstGeom>
          <a:solidFill>
            <a:schemeClr val="accent6">
              <a:lumMod val="20000"/>
              <a:lumOff val="80000"/>
            </a:schemeClr>
          </a:solidFill>
          <a:ln>
            <a:solidFill>
              <a:schemeClr val="accent1">
                <a:lumMod val="75000"/>
              </a:schemeClr>
            </a:solidFill>
          </a:ln>
        </p:spPr>
        <p:txBody>
          <a:bodyPr lIns="68580" tIns="34290" rIns="68580" bIns="34290"/>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lgn="just">
              <a:spcBef>
                <a:spcPts val="1000"/>
              </a:spcBef>
              <a:buClr>
                <a:schemeClr val="accent1"/>
              </a:buClr>
              <a:defRPr/>
            </a:pPr>
            <a:r>
              <a:rPr lang="vi-VN" sz="2800" dirty="0">
                <a:solidFill>
                  <a:schemeClr val="bg2">
                    <a:lumMod val="10000"/>
                  </a:schemeClr>
                </a:solidFill>
                <a:latin typeface="Times New Roman" pitchFamily="18" charset="0"/>
                <a:cs typeface="Times New Roman" pitchFamily="18" charset="0"/>
              </a:rPr>
              <a:t>Điều tra, rèn luyện, dự án</a:t>
            </a:r>
            <a:r>
              <a:rPr lang="en-US" sz="2800" dirty="0">
                <a:solidFill>
                  <a:schemeClr val="bg2">
                    <a:lumMod val="10000"/>
                  </a:schemeClr>
                </a:solidFill>
                <a:latin typeface="Times New Roman" pitchFamily="18" charset="0"/>
                <a:cs typeface="Times New Roman" pitchFamily="18" charset="0"/>
              </a:rPr>
              <a:t>…</a:t>
            </a:r>
            <a:r>
              <a:rPr lang="vi-VN" sz="2800" dirty="0">
                <a:solidFill>
                  <a:schemeClr val="bg2">
                    <a:lumMod val="10000"/>
                  </a:schemeClr>
                </a:solidFill>
                <a:latin typeface="Times New Roman" pitchFamily="18" charset="0"/>
                <a:cs typeface="Times New Roman" pitchFamily="18" charset="0"/>
              </a:rPr>
              <a:t>, </a:t>
            </a:r>
            <a:endParaRPr lang="en-US" altLang="en-US" sz="2800" dirty="0">
              <a:solidFill>
                <a:schemeClr val="bg2">
                  <a:lumMod val="10000"/>
                </a:schemeClr>
              </a:solidFill>
              <a:latin typeface="Times New Roman" pitchFamily="18" charset="0"/>
              <a:ea typeface="Cambria" panose="02040503050406030204" pitchFamily="18" charset="0"/>
              <a:cs typeface="Times New Roman" pitchFamily="18" charset="0"/>
            </a:endParaRPr>
          </a:p>
        </p:txBody>
      </p:sp>
      <p:sp>
        <p:nvSpPr>
          <p:cNvPr id="23" name="Notched Right Arrow 22">
            <a:extLst>
              <a:ext uri="{FF2B5EF4-FFF2-40B4-BE49-F238E27FC236}">
                <a16:creationId xmlns:a16="http://schemas.microsoft.com/office/drawing/2014/main" xmlns="" id="{61456C12-847B-4E45-B6DE-DCB390BAD593}"/>
              </a:ext>
            </a:extLst>
          </p:cNvPr>
          <p:cNvSpPr/>
          <p:nvPr/>
        </p:nvSpPr>
        <p:spPr>
          <a:xfrm flipV="1">
            <a:off x="5253038" y="6137030"/>
            <a:ext cx="550862" cy="25876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latin typeface="Arial" panose="020B0604020202020204" pitchFamily="34" charset="0"/>
              <a:cs typeface="Arial" panose="020B0604020202020204" pitchFamily="34" charset="0"/>
            </a:endParaRPr>
          </a:p>
        </p:txBody>
      </p:sp>
      <p:sp>
        <p:nvSpPr>
          <p:cNvPr id="24" name="Rectangle 23"/>
          <p:cNvSpPr/>
          <p:nvPr/>
        </p:nvSpPr>
        <p:spPr>
          <a:xfrm>
            <a:off x="0" y="20935"/>
            <a:ext cx="10233025" cy="1200329"/>
          </a:xfrm>
          <a:prstGeom prst="rect">
            <a:avLst/>
          </a:prstGeom>
        </p:spPr>
        <p:txBody>
          <a:bodyPr wrap="square">
            <a:spAutoFit/>
          </a:bodyPr>
          <a:lstStyle/>
          <a:p>
            <a:pPr algn="ctr"/>
            <a:r>
              <a:rPr lang="en-US" sz="3600" b="1">
                <a:latin typeface="Times New Roman" pitchFamily="18" charset="0"/>
                <a:cs typeface="Times New Roman" pitchFamily="18" charset="0"/>
              </a:rPr>
              <a:t>Lựa chọn, vận dụng PP, KTDH phát triển PC, NL HS Tiểu học</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1AD93096-5B34-4342-9326-69289CEAE4C2}" type="slidenum">
              <a:rPr lang="en-US" smtClean="0"/>
              <a:pPr/>
              <a:t>6</a:t>
            </a:fld>
            <a:endParaRPr lang="en-US" dirty="0">
              <a:solidFill>
                <a:srgbClr val="FFFFFF"/>
              </a:solidFill>
            </a:endParaRPr>
          </a:p>
        </p:txBody>
      </p:sp>
      <p:sp>
        <p:nvSpPr>
          <p:cNvPr id="5" name="Rectangle: Rounded Corners 6"/>
          <p:cNvSpPr/>
          <p:nvPr/>
        </p:nvSpPr>
        <p:spPr>
          <a:xfrm>
            <a:off x="0" y="-98199"/>
            <a:ext cx="10172700" cy="113370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schemeClr val="tx1"/>
              </a:solidFill>
              <a:latin typeface="Times New Roman" pitchFamily="18" charset="0"/>
              <a:cs typeface="Times New Roman" pitchFamily="18" charset="0"/>
            </a:endParaRPr>
          </a:p>
          <a:p>
            <a:pPr algn="ctr"/>
            <a:r>
              <a:rPr lang="en-US" sz="3600" b="1">
                <a:solidFill>
                  <a:schemeClr val="tx1"/>
                </a:solidFill>
                <a:latin typeface="Times New Roman" pitchFamily="18" charset="0"/>
                <a:cs typeface="Times New Roman" pitchFamily="18" charset="0"/>
              </a:rPr>
              <a:t>Quy trình </a:t>
            </a:r>
            <a:r>
              <a:rPr lang="en-US" sz="3600" b="1">
                <a:solidFill>
                  <a:schemeClr val="tx1"/>
                </a:solidFill>
                <a:latin typeface="Times New Roman" panose="02020603050405020304" pitchFamily="18" charset="0"/>
                <a:ea typeface="Times New Roman" panose="02020603050405020304" pitchFamily="18" charset="0"/>
                <a:cs typeface="Times New Roman" pitchFamily="18" charset="0"/>
              </a:rPr>
              <a:t>lựa chọn, vận dụng PP và KTDH phát triển PC, NL HS tiểu học trong môn </a:t>
            </a:r>
            <a:r>
              <a:rPr lang="en-US" sz="3600" b="1" smtClean="0">
                <a:solidFill>
                  <a:schemeClr val="tx1"/>
                </a:solidFill>
                <a:latin typeface="Times New Roman" panose="02020603050405020304" pitchFamily="18" charset="0"/>
                <a:ea typeface="Times New Roman" panose="02020603050405020304" pitchFamily="18" charset="0"/>
                <a:cs typeface="Times New Roman" pitchFamily="18" charset="0"/>
              </a:rPr>
              <a:t>Đạo Đức</a:t>
            </a:r>
            <a:endParaRPr lang="en-US" sz="3600" b="1">
              <a:solidFill>
                <a:schemeClr val="tx1"/>
              </a:solidFill>
              <a:latin typeface="Times New Roman" pitchFamily="18" charset="0"/>
              <a:cs typeface="Times New Roman" pitchFamily="18" charset="0"/>
            </a:endParaRPr>
          </a:p>
          <a:p>
            <a:pPr algn="ctr"/>
            <a:r>
              <a:rPr lang="en-US" sz="3600" b="1">
                <a:solidFill>
                  <a:schemeClr val="tx1"/>
                </a:solidFill>
                <a:latin typeface="Times New Roman" pitchFamily="18" charset="0"/>
                <a:cs typeface="Times New Roman" pitchFamily="18" charset="0"/>
              </a:rPr>
              <a:t>  </a:t>
            </a:r>
            <a:endParaRPr lang="en-US" sz="3600" b="1" dirty="0">
              <a:solidFill>
                <a:schemeClr val="tx1"/>
              </a:solidFill>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1592292258"/>
              </p:ext>
            </p:extLst>
          </p:nvPr>
        </p:nvGraphicFramePr>
        <p:xfrm>
          <a:off x="341531" y="1035502"/>
          <a:ext cx="11508937" cy="722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1725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1880" y="1319757"/>
            <a:ext cx="9103565" cy="345509"/>
          </a:xfrm>
        </p:spPr>
        <p:txBody>
          <a:bodyPr>
            <a:noAutofit/>
          </a:bodyPr>
          <a:lstStyle/>
          <a:p>
            <a:pPr algn="ctr"/>
            <a:r>
              <a:rPr lang="en-US" dirty="0"/>
              <a:t> </a:t>
            </a:r>
            <a:br>
              <a:rPr lang="en-US" dirty="0"/>
            </a:br>
            <a:r>
              <a:rPr lang="en-US" dirty="0"/>
              <a:t/>
            </a:r>
            <a:br>
              <a:rPr lang="en-US" dirty="0"/>
            </a:br>
            <a:r>
              <a:rPr lang="en-US" dirty="0"/>
              <a:t>ĐỀ XUẤT CẤU TRÚC KẾ HOẠCH BÀI DẠY</a:t>
            </a:r>
            <a:br>
              <a:rPr lang="en-US" dirty="0"/>
            </a:br>
            <a:r>
              <a:rPr lang="en-US" dirty="0"/>
              <a:t/>
            </a:r>
            <a:br>
              <a:rPr lang="en-US" dirty="0"/>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909745826"/>
              </p:ext>
            </p:extLst>
          </p:nvPr>
        </p:nvGraphicFramePr>
        <p:xfrm>
          <a:off x="152400" y="1701799"/>
          <a:ext cx="11849100" cy="5156201"/>
        </p:xfrm>
        <a:graphic>
          <a:graphicData uri="http://schemas.openxmlformats.org/drawingml/2006/table">
            <a:tbl>
              <a:tblPr firstRow="1" firstCol="1" bandRow="1"/>
              <a:tblGrid>
                <a:gridCol w="11849100">
                  <a:extLst>
                    <a:ext uri="{9D8B030D-6E8A-4147-A177-3AD203B41FA5}">
                      <a16:colId xmlns:a16="http://schemas.microsoft.com/office/drawing/2014/main" xmlns="" val="3715028023"/>
                    </a:ext>
                  </a:extLst>
                </a:gridCol>
              </a:tblGrid>
              <a:tr h="5156201">
                <a:tc>
                  <a:txBody>
                    <a:bodyPr/>
                    <a:lstStyle/>
                    <a:p>
                      <a:pPr algn="ctr">
                        <a:lnSpc>
                          <a:spcPct val="107000"/>
                        </a:lnSpc>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a:t>
                      </a:r>
                      <a:r>
                        <a:rPr lang="en-US" sz="20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HOẠCH BÀI DẠY</a:t>
                      </a:r>
                    </a:p>
                    <a:p>
                      <a:pPr algn="ctr">
                        <a:lnSpc>
                          <a:spcPct val="107000"/>
                        </a:lnSpc>
                        <a:spcAft>
                          <a:spcPts val="0"/>
                        </a:spcAft>
                      </a:pPr>
                      <a:r>
                        <a:rPr lang="en-US" sz="2000" b="1"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b="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b="1" baseline="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endPar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tiêu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NL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baseline="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thực</a:t>
                      </a:r>
                      <a:r>
                        <a:rPr lang="en-US" sz="2000" baseline="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000" baseline="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baseline="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ôm</a:t>
                      </a:r>
                      <a:r>
                        <a:rPr lang="en-US" sz="2000" baseline="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thù</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căn</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a:t>
                      </a:r>
                      <a:r>
                        <a:rPr lang="en-US" sz="2000" baseline="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môn</a:t>
                      </a:r>
                      <a:r>
                        <a:rPr lang="en-US" sz="2000" baseline="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/HĐGD</a:t>
                      </a:r>
                      <a:r>
                        <a:rPr lang="en-US"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90000"/>
                        </a:lnSpc>
                        <a:spcBef>
                          <a:spcPts val="100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90000"/>
                        </a:lnSpc>
                        <a:spcBef>
                          <a:spcPts val="100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spcBef>
                          <a:spcPts val="1000"/>
                        </a:spcBef>
                      </a:pP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marL="457200" lvl="0" indent="-457200" algn="just">
                        <a:spcBef>
                          <a:spcPts val="1000"/>
                        </a:spcBef>
                        <a:buAutoNum type="alphaLcPeriod"/>
                      </a:pP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marL="457200" lvl="0" indent="-457200" algn="just">
                        <a:spcBef>
                          <a:spcPts val="1000"/>
                        </a:spcBef>
                        <a:buAutoNum type="alphaLcPeriod"/>
                      </a:pP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hành</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spcBef>
                          <a:spcPts val="1000"/>
                        </a:spcBef>
                        <a:buAutoNum type="alphaLcPeriod"/>
                      </a:pP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tiêu</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spcBef>
                          <a:spcPts val="1000"/>
                        </a:spcBef>
                        <a:buAutoNum type="alphaLcPeriod"/>
                      </a:pP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43887" marR="438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2178229"/>
                  </a:ext>
                </a:extLst>
              </a:tr>
            </a:tbl>
          </a:graphicData>
        </a:graphic>
      </p:graphicFrame>
      <p:sp>
        <p:nvSpPr>
          <p:cNvPr id="10" name="TextBox 9"/>
          <p:cNvSpPr txBox="1"/>
          <p:nvPr/>
        </p:nvSpPr>
        <p:spPr>
          <a:xfrm>
            <a:off x="5962652" y="4344174"/>
            <a:ext cx="184731" cy="300082"/>
          </a:xfrm>
          <a:prstGeom prst="rect">
            <a:avLst/>
          </a:prstGeom>
          <a:noFill/>
        </p:spPr>
        <p:txBody>
          <a:bodyPr wrap="none" rtlCol="0">
            <a:spAutoFit/>
          </a:bodyPr>
          <a:lstStyle/>
          <a:p>
            <a:endParaRPr lang="en-US" sz="1350" dirty="0"/>
          </a:p>
        </p:txBody>
      </p:sp>
      <p:sp>
        <p:nvSpPr>
          <p:cNvPr id="5" name="Rectangle 4"/>
          <p:cNvSpPr/>
          <p:nvPr/>
        </p:nvSpPr>
        <p:spPr>
          <a:xfrm>
            <a:off x="0" y="20935"/>
            <a:ext cx="10233025" cy="1200329"/>
          </a:xfrm>
          <a:prstGeom prst="rect">
            <a:avLst/>
          </a:prstGeom>
        </p:spPr>
        <p:txBody>
          <a:bodyPr wrap="square">
            <a:spAutoFit/>
          </a:bodyPr>
          <a:lstStyle/>
          <a:p>
            <a:pPr algn="ctr"/>
            <a:r>
              <a:rPr lang="en-US" sz="3600" b="1">
                <a:latin typeface="Times New Roman" pitchFamily="18" charset="0"/>
                <a:cs typeface="Times New Roman" pitchFamily="18" charset="0"/>
              </a:rPr>
              <a:t>Lựa chọn, vận dụng PP, KTDH phát triển PC, NL HS Tiểu học</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1296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56" y="1221264"/>
            <a:ext cx="11988800" cy="2246769"/>
          </a:xfrm>
          <a:prstGeom prst="rect">
            <a:avLst/>
          </a:prstGeom>
          <a:ln>
            <a:solidFill>
              <a:srgbClr val="0000FF"/>
            </a:solidFill>
          </a:ln>
        </p:spPr>
        <p:txBody>
          <a:bodyPr wrap="square">
            <a:spAutoFit/>
          </a:bodyPr>
          <a:lstStyle/>
          <a:p>
            <a:pPr algn="just"/>
            <a:r>
              <a:rPr lang="en-US" sz="2800" dirty="0" err="1">
                <a:solidFill>
                  <a:srgbClr val="0066CC"/>
                </a:solidFill>
                <a:latin typeface="Times New Roman" pitchFamily="18" charset="0"/>
                <a:ea typeface="Times New Roman" pitchFamily="18" charset="0"/>
                <a:cs typeface="Times New Roman" pitchFamily="18" charset="0"/>
              </a:rPr>
              <a:t>Phần</a:t>
            </a:r>
            <a:r>
              <a:rPr lang="en-US" sz="2800" dirty="0">
                <a:solidFill>
                  <a:srgbClr val="0066CC"/>
                </a:solidFill>
                <a:latin typeface="Times New Roman" pitchFamily="18" charset="0"/>
                <a:ea typeface="Times New Roman" pitchFamily="18" charset="0"/>
                <a:cs typeface="Times New Roman" pitchFamily="18" charset="0"/>
              </a:rPr>
              <a:t> III: </a:t>
            </a:r>
            <a:r>
              <a:rPr lang="en-US" sz="2800" dirty="0" err="1">
                <a:solidFill>
                  <a:srgbClr val="0066CC"/>
                </a:solidFill>
                <a:latin typeface="Times New Roman" pitchFamily="18" charset="0"/>
                <a:ea typeface="Times New Roman" pitchFamily="18" charset="0"/>
                <a:cs typeface="Times New Roman" pitchFamily="18" charset="0"/>
              </a:rPr>
              <a:t>G</a:t>
            </a:r>
            <a:r>
              <a:rPr lang="en-US" sz="2800" i="1" dirty="0" err="1">
                <a:solidFill>
                  <a:srgbClr val="0066CC"/>
                </a:solidFill>
                <a:latin typeface="Times New Roman" pitchFamily="18" charset="0"/>
                <a:ea typeface="Times New Roman" pitchFamily="18" charset="0"/>
                <a:cs typeface="Times New Roman" pitchFamily="18" charset="0"/>
              </a:rPr>
              <a:t>ọi</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là</a:t>
            </a:r>
            <a:r>
              <a:rPr lang="en-US" sz="2800" i="1" dirty="0">
                <a:solidFill>
                  <a:srgbClr val="0066CC"/>
                </a:solidFill>
                <a:latin typeface="Times New Roman" pitchFamily="18" charset="0"/>
                <a:ea typeface="Times New Roman" pitchFamily="18" charset="0"/>
                <a:cs typeface="Times New Roman" pitchFamily="18" charset="0"/>
              </a:rPr>
              <a:t> “</a:t>
            </a:r>
            <a:r>
              <a:rPr lang="en-US" sz="2800" b="1" i="1" dirty="0" err="1">
                <a:solidFill>
                  <a:srgbClr val="0066CC"/>
                </a:solidFill>
                <a:latin typeface="Times New Roman" pitchFamily="18" charset="0"/>
                <a:ea typeface="Times New Roman" pitchFamily="18" charset="0"/>
                <a:cs typeface="Times New Roman" pitchFamily="18" charset="0"/>
              </a:rPr>
              <a:t>Các</a:t>
            </a:r>
            <a:r>
              <a:rPr lang="en-US" sz="2800" b="1" i="1" dirty="0">
                <a:solidFill>
                  <a:srgbClr val="0066CC"/>
                </a:solidFill>
                <a:latin typeface="Times New Roman" pitchFamily="18" charset="0"/>
                <a:ea typeface="Times New Roman" pitchFamily="18" charset="0"/>
                <a:cs typeface="Times New Roman" pitchFamily="18" charset="0"/>
              </a:rPr>
              <a:t> </a:t>
            </a:r>
            <a:r>
              <a:rPr lang="en-US" sz="2800" b="1" i="1" dirty="0" err="1">
                <a:solidFill>
                  <a:srgbClr val="0066CC"/>
                </a:solidFill>
                <a:latin typeface="Times New Roman" pitchFamily="18" charset="0"/>
                <a:ea typeface="Times New Roman" pitchFamily="18" charset="0"/>
                <a:cs typeface="Times New Roman" pitchFamily="18" charset="0"/>
              </a:rPr>
              <a:t>hoạt</a:t>
            </a:r>
            <a:r>
              <a:rPr lang="en-US" sz="2800" b="1" i="1" dirty="0">
                <a:solidFill>
                  <a:srgbClr val="0066CC"/>
                </a:solidFill>
                <a:latin typeface="Times New Roman" pitchFamily="18" charset="0"/>
                <a:ea typeface="Times New Roman" pitchFamily="18" charset="0"/>
                <a:cs typeface="Times New Roman" pitchFamily="18" charset="0"/>
              </a:rPr>
              <a:t> </a:t>
            </a:r>
            <a:r>
              <a:rPr lang="en-US" sz="2800" b="1" i="1" dirty="0" err="1">
                <a:solidFill>
                  <a:srgbClr val="0066CC"/>
                </a:solidFill>
                <a:latin typeface="Times New Roman" pitchFamily="18" charset="0"/>
                <a:ea typeface="Times New Roman" pitchFamily="18" charset="0"/>
                <a:cs typeface="Times New Roman" pitchFamily="18" charset="0"/>
              </a:rPr>
              <a:t>động</a:t>
            </a:r>
            <a:r>
              <a:rPr lang="en-US" sz="2800" b="1" i="1" dirty="0">
                <a:solidFill>
                  <a:srgbClr val="0066CC"/>
                </a:solidFill>
                <a:latin typeface="Times New Roman" pitchFamily="18" charset="0"/>
                <a:ea typeface="Times New Roman" pitchFamily="18" charset="0"/>
                <a:cs typeface="Times New Roman" pitchFamily="18" charset="0"/>
              </a:rPr>
              <a:t> </a:t>
            </a:r>
            <a:r>
              <a:rPr lang="en-US" sz="2800" b="1" i="1" dirty="0" err="1">
                <a:solidFill>
                  <a:srgbClr val="0066CC"/>
                </a:solidFill>
                <a:latin typeface="Times New Roman" pitchFamily="18" charset="0"/>
                <a:ea typeface="Times New Roman" pitchFamily="18" charset="0"/>
                <a:cs typeface="Times New Roman" pitchFamily="18" charset="0"/>
              </a:rPr>
              <a:t>học</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nhằm</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nhấn</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mạnh</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dạy</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học</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phát</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triển</a:t>
            </a:r>
            <a:r>
              <a:rPr lang="en-US" sz="2800" i="1" dirty="0">
                <a:solidFill>
                  <a:srgbClr val="0066CC"/>
                </a:solidFill>
                <a:latin typeface="Times New Roman" pitchFamily="18" charset="0"/>
                <a:ea typeface="Times New Roman" pitchFamily="18" charset="0"/>
                <a:cs typeface="Times New Roman" pitchFamily="18" charset="0"/>
              </a:rPr>
              <a:t> </a:t>
            </a:r>
            <a:r>
              <a:rPr lang="en-US" sz="2800" i="1" err="1">
                <a:solidFill>
                  <a:srgbClr val="0066CC"/>
                </a:solidFill>
                <a:latin typeface="Times New Roman" pitchFamily="18" charset="0"/>
                <a:ea typeface="Times New Roman" pitchFamily="18" charset="0"/>
                <a:cs typeface="Times New Roman" pitchFamily="18" charset="0"/>
              </a:rPr>
              <a:t>năng</a:t>
            </a:r>
            <a:r>
              <a:rPr lang="en-US" sz="2800" i="1">
                <a:solidFill>
                  <a:srgbClr val="0066CC"/>
                </a:solidFill>
                <a:latin typeface="Times New Roman" pitchFamily="18" charset="0"/>
                <a:ea typeface="Times New Roman" pitchFamily="18" charset="0"/>
                <a:cs typeface="Times New Roman" pitchFamily="18" charset="0"/>
              </a:rPr>
              <a:t> lực, phẩm chất </a:t>
            </a:r>
            <a:r>
              <a:rPr lang="en-US" sz="2800" i="1" dirty="0" err="1">
                <a:solidFill>
                  <a:srgbClr val="0066CC"/>
                </a:solidFill>
                <a:latin typeface="Times New Roman" pitchFamily="18" charset="0"/>
                <a:ea typeface="Times New Roman" pitchFamily="18" charset="0"/>
                <a:cs typeface="Times New Roman" pitchFamily="18" charset="0"/>
              </a:rPr>
              <a:t>trên</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cơ</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sở</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hoạt</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động</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học</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tập</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của</a:t>
            </a:r>
            <a:r>
              <a:rPr lang="en-US" sz="2800" i="1" dirty="0">
                <a:solidFill>
                  <a:srgbClr val="0066CC"/>
                </a:solidFill>
                <a:latin typeface="Times New Roman" pitchFamily="18" charset="0"/>
                <a:ea typeface="Times New Roman" pitchFamily="18" charset="0"/>
                <a:cs typeface="Times New Roman" pitchFamily="18" charset="0"/>
              </a:rPr>
              <a:t> HS. HS </a:t>
            </a:r>
            <a:r>
              <a:rPr lang="en-US" sz="2800" i="1" dirty="0" err="1">
                <a:solidFill>
                  <a:srgbClr val="0066CC"/>
                </a:solidFill>
                <a:latin typeface="Times New Roman" pitchFamily="18" charset="0"/>
                <a:ea typeface="Times New Roman" pitchFamily="18" charset="0"/>
                <a:cs typeface="Times New Roman" pitchFamily="18" charset="0"/>
              </a:rPr>
              <a:t>là</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nhân</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vật</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trung</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tâm</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là</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người</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làm</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việc</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từ</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tiếp</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cận</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đến</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triển</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khai</a:t>
            </a:r>
            <a:r>
              <a:rPr lang="en-US" sz="2800" i="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i="1" dirty="0">
                <a:solidFill>
                  <a:srgbClr val="0066CC"/>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sz="2800" i="1" dirty="0" err="1">
                <a:solidFill>
                  <a:srgbClr val="0066CC"/>
                </a:solidFill>
                <a:latin typeface="Times New Roman" pitchFamily="18" charset="0"/>
                <a:ea typeface="Times New Roman" pitchFamily="18" charset="0"/>
                <a:cs typeface="Times New Roman" pitchFamily="18" charset="0"/>
              </a:rPr>
              <a:t>chủ</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yếu</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đóng</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vai</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trò</a:t>
            </a:r>
            <a:r>
              <a:rPr lang="en-US" sz="2800" i="1" dirty="0">
                <a:solidFill>
                  <a:srgbClr val="0066CC"/>
                </a:solidFill>
                <a:latin typeface="Times New Roman" pitchFamily="18" charset="0"/>
                <a:ea typeface="Times New Roman" pitchFamily="18" charset="0"/>
                <a:cs typeface="Times New Roman" pitchFamily="18" charset="0"/>
              </a:rPr>
              <a:t> </a:t>
            </a:r>
            <a:r>
              <a:rPr lang="en-US" sz="2800" i="1" err="1">
                <a:solidFill>
                  <a:srgbClr val="0066CC"/>
                </a:solidFill>
                <a:latin typeface="Times New Roman" pitchFamily="18" charset="0"/>
                <a:ea typeface="Times New Roman" pitchFamily="18" charset="0"/>
                <a:cs typeface="Times New Roman" pitchFamily="18" charset="0"/>
              </a:rPr>
              <a:t>dẫn</a:t>
            </a:r>
            <a:r>
              <a:rPr lang="en-US" sz="2800" i="1">
                <a:solidFill>
                  <a:srgbClr val="0066CC"/>
                </a:solidFill>
                <a:latin typeface="Times New Roman" pitchFamily="18" charset="0"/>
                <a:ea typeface="Times New Roman" pitchFamily="18" charset="0"/>
                <a:cs typeface="Times New Roman" pitchFamily="18" charset="0"/>
              </a:rPr>
              <a:t> dắt, </a:t>
            </a:r>
            <a:r>
              <a:rPr lang="en-US" sz="2800" i="1" dirty="0" err="1">
                <a:solidFill>
                  <a:srgbClr val="0066CC"/>
                </a:solidFill>
                <a:latin typeface="Times New Roman" pitchFamily="18" charset="0"/>
                <a:ea typeface="Times New Roman" pitchFamily="18" charset="0"/>
                <a:cs typeface="Times New Roman" pitchFamily="18" charset="0"/>
              </a:rPr>
              <a:t>tổng</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kết</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hoạt</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động</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Chỉ</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khai</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thác</a:t>
            </a:r>
            <a:r>
              <a:rPr lang="en-US" sz="2800" i="1" dirty="0">
                <a:solidFill>
                  <a:srgbClr val="0066CC"/>
                </a:solidFill>
                <a:latin typeface="Times New Roman" pitchFamily="18" charset="0"/>
                <a:ea typeface="Times New Roman" pitchFamily="18" charset="0"/>
                <a:cs typeface="Times New Roman" pitchFamily="18" charset="0"/>
              </a:rPr>
              <a:t> HĐ </a:t>
            </a:r>
            <a:r>
              <a:rPr lang="en-US" sz="2800" i="1" dirty="0" err="1">
                <a:solidFill>
                  <a:srgbClr val="0066CC"/>
                </a:solidFill>
                <a:latin typeface="Times New Roman" pitchFamily="18" charset="0"/>
                <a:ea typeface="Times New Roman" pitchFamily="18" charset="0"/>
                <a:cs typeface="Times New Roman" pitchFamily="18" charset="0"/>
              </a:rPr>
              <a:t>của</a:t>
            </a:r>
            <a:r>
              <a:rPr lang="en-US" sz="2800" i="1" dirty="0">
                <a:solidFill>
                  <a:srgbClr val="0066CC"/>
                </a:solidFill>
                <a:latin typeface="Times New Roman" pitchFamily="18" charset="0"/>
                <a:ea typeface="Times New Roman" pitchFamily="18" charset="0"/>
                <a:cs typeface="Times New Roman" pitchFamily="18" charset="0"/>
              </a:rPr>
              <a:t> GV </a:t>
            </a:r>
            <a:r>
              <a:rPr lang="en-US" sz="2800" i="1" dirty="0" err="1">
                <a:solidFill>
                  <a:srgbClr val="0066CC"/>
                </a:solidFill>
                <a:latin typeface="Times New Roman" pitchFamily="18" charset="0"/>
                <a:ea typeface="Times New Roman" pitchFamily="18" charset="0"/>
                <a:cs typeface="Times New Roman" pitchFamily="18" charset="0"/>
              </a:rPr>
              <a:t>dưới</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dạng</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tổ</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chức</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đánh</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giá</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tham</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gia</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như</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một</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thành</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viên</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trong</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lớp</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khi</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cần</a:t>
            </a:r>
            <a:r>
              <a:rPr lang="en-US" sz="2800" i="1" dirty="0">
                <a:solidFill>
                  <a:srgbClr val="0066CC"/>
                </a:solidFill>
                <a:latin typeface="Times New Roman" pitchFamily="18" charset="0"/>
                <a:ea typeface="Times New Roman" pitchFamily="18" charset="0"/>
                <a:cs typeface="Times New Roman" pitchFamily="18" charset="0"/>
              </a:rPr>
              <a:t> </a:t>
            </a:r>
            <a:r>
              <a:rPr lang="en-US" sz="2800" i="1" dirty="0" err="1">
                <a:solidFill>
                  <a:srgbClr val="0066CC"/>
                </a:solidFill>
                <a:latin typeface="Times New Roman" pitchFamily="18" charset="0"/>
                <a:ea typeface="Times New Roman" pitchFamily="18" charset="0"/>
                <a:cs typeface="Times New Roman" pitchFamily="18" charset="0"/>
              </a:rPr>
              <a:t>thiết</a:t>
            </a:r>
            <a:r>
              <a:rPr lang="en-US" sz="2800" i="1" dirty="0">
                <a:solidFill>
                  <a:srgbClr val="0066CC"/>
                </a:solidFill>
                <a:latin typeface="Times New Roman" pitchFamily="18" charset="0"/>
                <a:ea typeface="Times New Roman" pitchFamily="18" charset="0"/>
                <a:cs typeface="Times New Roman" pitchFamily="18" charset="0"/>
              </a:rPr>
              <a:t>.</a:t>
            </a:r>
            <a:endParaRPr lang="en-US" sz="2800" dirty="0">
              <a:solidFill>
                <a:srgbClr val="0066CC"/>
              </a:solidFill>
              <a:latin typeface="Times New Roman" pitchFamily="18" charset="0"/>
              <a:cs typeface="Times New Roman" pitchFamily="18" charset="0"/>
            </a:endParaRPr>
          </a:p>
        </p:txBody>
      </p:sp>
      <p:sp>
        <p:nvSpPr>
          <p:cNvPr id="5" name="Rectangle 4"/>
          <p:cNvSpPr>
            <a:spLocks noChangeArrowheads="1"/>
          </p:cNvSpPr>
          <p:nvPr/>
        </p:nvSpPr>
        <p:spPr bwMode="auto">
          <a:xfrm>
            <a:off x="1522228" y="3494445"/>
            <a:ext cx="9144000" cy="3046988"/>
          </a:xfrm>
          <a:prstGeom prst="rect">
            <a:avLst/>
          </a:prstGeom>
          <a:solidFill>
            <a:schemeClr val="accent1">
              <a:lumMod val="20000"/>
              <a:lumOff val="80000"/>
            </a:schemeClr>
          </a:solidFill>
          <a:ln>
            <a:noFill/>
          </a:ln>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defRPr/>
            </a:pP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III.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Các</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hoạt</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động</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học</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p>
          <a:p>
            <a:pPr marL="457200" indent="-457200">
              <a:spcBef>
                <a:spcPct val="0"/>
              </a:spcBef>
              <a:buAutoNum type="arabicPeriod"/>
              <a:defRPr/>
            </a:pP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Hoạt</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động</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khởi</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động</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ví</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dụ</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5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phút</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a:t>
            </a:r>
          </a:p>
          <a:p>
            <a:pPr marL="457200" indent="-457200">
              <a:spcBef>
                <a:spcPct val="0"/>
              </a:spcBef>
              <a:buAutoNum type="arabicPeriod"/>
              <a:defRPr/>
            </a:pP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Hoạt</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động</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khám</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phá</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a:t>
            </a:r>
          </a:p>
          <a:p>
            <a:pPr marL="457200" indent="-457200">
              <a:spcBef>
                <a:spcPct val="0"/>
              </a:spcBef>
              <a:buAutoNum type="arabicPeriod"/>
              <a:defRPr/>
            </a:pP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Hoạt</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động</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luyện</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tập</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a:t>
            </a:r>
          </a:p>
          <a:p>
            <a:pPr marL="457200" indent="-457200">
              <a:spcBef>
                <a:spcPct val="0"/>
              </a:spcBef>
              <a:buAutoNum type="arabicPeriod"/>
              <a:defRPr/>
            </a:pP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Hoạt</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động</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thực</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hành</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vận</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dụng</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a:t>
            </a:r>
          </a:p>
          <a:p>
            <a:pPr marL="457200" indent="-457200">
              <a:spcBef>
                <a:spcPct val="0"/>
              </a:spcBef>
              <a:buAutoNum type="arabicPeriod"/>
              <a:defRPr/>
            </a:pP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Hoạt</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động</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tổng</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kết</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kết</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 </a:t>
            </a:r>
            <a:r>
              <a:rPr lang="en-US" b="1" dirty="0" err="1">
                <a:solidFill>
                  <a:srgbClr val="000000"/>
                </a:solidFill>
                <a:latin typeface="Times New Roman" pitchFamily="18" charset="0"/>
                <a:ea typeface="Tahoma" pitchFamily="34" charset="0"/>
                <a:cs typeface="Times New Roman" pitchFamily="18" charset="0"/>
                <a:sym typeface="Wingdings" panose="05000000000000000000" pitchFamily="2" charset="2"/>
              </a:rPr>
              <a:t>nối</a:t>
            </a:r>
            <a:r>
              <a:rPr lang="en-US" b="1" dirty="0">
                <a:solidFill>
                  <a:srgbClr val="000000"/>
                </a:solidFill>
                <a:latin typeface="Times New Roman" pitchFamily="18" charset="0"/>
                <a:ea typeface="Tahoma" pitchFamily="34" charset="0"/>
                <a:cs typeface="Times New Roman" pitchFamily="18" charset="0"/>
                <a:sym typeface="Wingdings" panose="05000000000000000000" pitchFamily="2" charset="2"/>
              </a:rPr>
              <a:t>)</a:t>
            </a:r>
          </a:p>
        </p:txBody>
      </p:sp>
      <p:sp>
        <p:nvSpPr>
          <p:cNvPr id="6" name="Rectangle 5"/>
          <p:cNvSpPr/>
          <p:nvPr/>
        </p:nvSpPr>
        <p:spPr>
          <a:xfrm>
            <a:off x="0" y="20935"/>
            <a:ext cx="10233025" cy="1200329"/>
          </a:xfrm>
          <a:prstGeom prst="rect">
            <a:avLst/>
          </a:prstGeom>
        </p:spPr>
        <p:txBody>
          <a:bodyPr wrap="square">
            <a:spAutoFit/>
          </a:bodyPr>
          <a:lstStyle/>
          <a:p>
            <a:pPr algn="ctr"/>
            <a:r>
              <a:rPr lang="en-US" sz="3600" b="1">
                <a:latin typeface="Times New Roman" pitchFamily="18" charset="0"/>
                <a:cs typeface="Times New Roman" pitchFamily="18" charset="0"/>
              </a:rPr>
              <a:t>Lựa chọn, vận dụng PP, KTDH phát triển PC, NL HS Tiểu học</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59829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p:txBody>
          <a:bodyPr>
            <a:normAutofit/>
          </a:bodyPr>
          <a:lstStyle/>
          <a:p>
            <a:pPr algn="ctr"/>
            <a:r>
              <a:rPr lang="en-US" sz="3200" b="1" smtClean="0"/>
              <a:t>Gò Vấp, 2021</a:t>
            </a:r>
            <a:endParaRPr lang="en-US" sz="3200" b="1" dirty="0"/>
          </a:p>
        </p:txBody>
      </p:sp>
      <p:sp>
        <p:nvSpPr>
          <p:cNvPr id="2" name="TextBox 1">
            <a:extLst>
              <a:ext uri="{FF2B5EF4-FFF2-40B4-BE49-F238E27FC236}">
                <a16:creationId xmlns:a16="http://schemas.microsoft.com/office/drawing/2014/main" xmlns="" id="{2F69EB79-3733-45B1-8637-61201A091C25}"/>
              </a:ext>
            </a:extLst>
          </p:cNvPr>
          <p:cNvSpPr txBox="1"/>
          <p:nvPr/>
        </p:nvSpPr>
        <p:spPr>
          <a:xfrm>
            <a:off x="189087" y="2965221"/>
            <a:ext cx="12007396" cy="2431435"/>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MÔ </a:t>
            </a:r>
            <a:r>
              <a:rPr lang="en-US" sz="3200" b="1">
                <a:solidFill>
                  <a:srgbClr val="FFFF00"/>
                </a:solidFill>
                <a:latin typeface="Times New Roman" pitchFamily="18" charset="0"/>
                <a:cs typeface="Times New Roman" pitchFamily="18" charset="0"/>
              </a:rPr>
              <a:t>ĐUN </a:t>
            </a:r>
            <a:r>
              <a:rPr lang="en-US" sz="3200" b="1" smtClean="0">
                <a:solidFill>
                  <a:srgbClr val="FFFF00"/>
                </a:solidFill>
                <a:latin typeface="Times New Roman" pitchFamily="18" charset="0"/>
                <a:cs typeface="Times New Roman" pitchFamily="18" charset="0"/>
              </a:rPr>
              <a:t>3</a:t>
            </a:r>
            <a:endParaRPr lang="en-US" sz="3200" b="1" dirty="0">
              <a:solidFill>
                <a:srgbClr val="FFFF00"/>
              </a:solidFill>
              <a:latin typeface="Times New Roman" pitchFamily="18" charset="0"/>
              <a:cs typeface="Times New Roman" pitchFamily="18" charset="0"/>
            </a:endParaRPr>
          </a:p>
          <a:p>
            <a:pPr algn="ctr"/>
            <a:r>
              <a:rPr lang="en-US" sz="3200" b="1" smtClean="0">
                <a:solidFill>
                  <a:schemeClr val="bg1"/>
                </a:solidFill>
                <a:latin typeface="Times New Roman" pitchFamily="18" charset="0"/>
                <a:cs typeface="Times New Roman" pitchFamily="18" charset="0"/>
              </a:rPr>
              <a:t>KIỂM TRA, ĐÁNH GIÁ HỌC SINH </a:t>
            </a:r>
          </a:p>
          <a:p>
            <a:pPr algn="ctr"/>
            <a:r>
              <a:rPr lang="en-US" sz="3200" b="1" smtClean="0">
                <a:solidFill>
                  <a:schemeClr val="bg1"/>
                </a:solidFill>
                <a:latin typeface="Times New Roman" pitchFamily="18" charset="0"/>
                <a:cs typeface="Times New Roman" pitchFamily="18" charset="0"/>
              </a:rPr>
              <a:t>THEO HƯỚNG PHÁT TRIỂN PHẨM CHẤT, NĂNG LỰC</a:t>
            </a:r>
            <a:endParaRPr lang="en-US" sz="3200" b="1" dirty="0">
              <a:solidFill>
                <a:schemeClr val="bg1"/>
              </a:solidFill>
              <a:latin typeface="Times New Roman" pitchFamily="18" charset="0"/>
              <a:cs typeface="Times New Roman" pitchFamily="18" charset="0"/>
            </a:endParaRPr>
          </a:p>
          <a:p>
            <a:pPr algn="ctr"/>
            <a:endParaRPr lang="en-US" sz="2400" dirty="0">
              <a:solidFill>
                <a:schemeClr val="bg1"/>
              </a:solidFill>
              <a:latin typeface="Times New Roman" pitchFamily="18" charset="0"/>
              <a:cs typeface="Times New Roman" pitchFamily="18" charset="0"/>
            </a:endParaRPr>
          </a:p>
          <a:p>
            <a:pPr algn="ctr"/>
            <a:r>
              <a:rPr lang="en-US" sz="2400" dirty="0">
                <a:solidFill>
                  <a:schemeClr val="bg1"/>
                </a:solidFill>
                <a:latin typeface="Times New Roman" pitchFamily="18" charset="0"/>
                <a:cs typeface="Times New Roman" pitchFamily="18" charset="0"/>
              </a:rPr>
              <a:t> </a:t>
            </a:r>
            <a:r>
              <a:rPr lang="en-US" sz="3200" b="1" dirty="0">
                <a:solidFill>
                  <a:schemeClr val="bg1"/>
                </a:solidFill>
                <a:latin typeface="Times New Roman" pitchFamily="18" charset="0"/>
                <a:cs typeface="Times New Roman" pitchFamily="18" charset="0"/>
              </a:rPr>
              <a:t>MÔN ĐẠO ĐỨC</a:t>
            </a:r>
            <a:endParaRPr lang="en-US" sz="2400" b="1" dirty="0">
              <a:solidFill>
                <a:schemeClr val="bg1"/>
              </a:solidFill>
              <a:latin typeface="Times New Roman" pitchFamily="18" charset="0"/>
              <a:cs typeface="Times New Roman" pitchFamily="18" charset="0"/>
            </a:endParaRPr>
          </a:p>
        </p:txBody>
      </p:sp>
      <p:pic>
        <p:nvPicPr>
          <p:cNvPr id="12" name="Google Shape;93;p13"/>
          <p:cNvPicPr preferRelativeResize="0"/>
          <p:nvPr/>
        </p:nvPicPr>
        <p:blipFill rotWithShape="1">
          <a:blip r:embed="rId3">
            <a:alphaModFix/>
          </a:blip>
          <a:srcRect/>
          <a:stretch/>
        </p:blipFill>
        <p:spPr>
          <a:xfrm>
            <a:off x="3556576" y="628396"/>
            <a:ext cx="822960" cy="819720"/>
          </a:xfrm>
          <a:prstGeom prst="rect">
            <a:avLst/>
          </a:prstGeom>
          <a:noFill/>
          <a:ln>
            <a:noFill/>
          </a:ln>
        </p:spPr>
      </p:pic>
      <p:pic>
        <p:nvPicPr>
          <p:cNvPr id="13" name="Google Shape;94;p13"/>
          <p:cNvPicPr preferRelativeResize="0"/>
          <p:nvPr/>
        </p:nvPicPr>
        <p:blipFill rotWithShape="1">
          <a:blip r:embed="rId4">
            <a:alphaModFix/>
          </a:blip>
          <a:srcRect/>
          <a:stretch/>
        </p:blipFill>
        <p:spPr>
          <a:xfrm>
            <a:off x="5680275" y="154745"/>
            <a:ext cx="640080" cy="640591"/>
          </a:xfrm>
          <a:prstGeom prst="rect">
            <a:avLst/>
          </a:prstGeom>
          <a:noFill/>
          <a:ln>
            <a:noFill/>
          </a:ln>
        </p:spPr>
      </p:pic>
      <p:pic>
        <p:nvPicPr>
          <p:cNvPr id="14" name="Google Shape;96;p13"/>
          <p:cNvPicPr preferRelativeResize="0"/>
          <p:nvPr/>
        </p:nvPicPr>
        <p:blipFill rotWithShape="1">
          <a:blip r:embed="rId5">
            <a:alphaModFix/>
          </a:blip>
          <a:srcRect/>
          <a:stretch/>
        </p:blipFill>
        <p:spPr>
          <a:xfrm>
            <a:off x="7994460" y="763037"/>
            <a:ext cx="962885" cy="502920"/>
          </a:xfrm>
          <a:prstGeom prst="rect">
            <a:avLst/>
          </a:prstGeom>
          <a:noFill/>
          <a:ln>
            <a:noFill/>
          </a:ln>
        </p:spPr>
      </p:pic>
      <p:sp>
        <p:nvSpPr>
          <p:cNvPr id="15" name="Google Shape;97;p13"/>
          <p:cNvSpPr txBox="1"/>
          <p:nvPr/>
        </p:nvSpPr>
        <p:spPr>
          <a:xfrm>
            <a:off x="4634357" y="818643"/>
            <a:ext cx="2743199" cy="276999"/>
          </a:xfrm>
          <a:prstGeom prst="rect">
            <a:avLst/>
          </a:prstGeom>
          <a:noFill/>
          <a:ln>
            <a:noFill/>
          </a:ln>
        </p:spPr>
        <p:txBody>
          <a:bodyPr spcFirstLastPara="1" wrap="square" lIns="91418" tIns="45698" rIns="91418" bIns="45698" anchor="t" anchorCtr="0">
            <a:noAutofit/>
          </a:bodyPr>
          <a:lstStyle/>
          <a:p>
            <a:pPr algn="ctr"/>
            <a:r>
              <a:rPr lang="en-US" sz="1200" b="1" dirty="0">
                <a:solidFill>
                  <a:srgbClr val="3B3B3B"/>
                </a:solidFill>
                <a:latin typeface="Times New Roman" pitchFamily="18" charset="0"/>
                <a:ea typeface="Roboto"/>
                <a:cs typeface="Times New Roman" pitchFamily="18" charset="0"/>
                <a:sym typeface="Roboto"/>
              </a:rPr>
              <a:t>BỘ GIÁO DỤC VÀ ĐÀO TẠO</a:t>
            </a:r>
            <a:endParaRPr sz="1200" dirty="0">
              <a:solidFill>
                <a:schemeClr val="dk1"/>
              </a:solidFill>
              <a:latin typeface="Times New Roman" pitchFamily="18" charset="0"/>
              <a:ea typeface="Calibri"/>
              <a:cs typeface="Times New Roman" pitchFamily="18" charset="0"/>
              <a:sym typeface="Calibri"/>
            </a:endParaRPr>
          </a:p>
        </p:txBody>
      </p:sp>
      <p:sp>
        <p:nvSpPr>
          <p:cNvPr id="16" name="Google Shape;99;p13"/>
          <p:cNvSpPr txBox="1"/>
          <p:nvPr/>
        </p:nvSpPr>
        <p:spPr>
          <a:xfrm>
            <a:off x="2887714" y="1341250"/>
            <a:ext cx="2149915" cy="276999"/>
          </a:xfrm>
          <a:prstGeom prst="rect">
            <a:avLst/>
          </a:prstGeom>
          <a:noFill/>
          <a:ln>
            <a:noFill/>
          </a:ln>
        </p:spPr>
        <p:txBody>
          <a:bodyPr spcFirstLastPara="1" wrap="square" lIns="91418" tIns="45698" rIns="91418" bIns="45698" anchor="t" anchorCtr="0">
            <a:noAutofit/>
          </a:bodyPr>
          <a:lstStyle/>
          <a:p>
            <a:pPr algn="ctr"/>
            <a:r>
              <a:rPr lang="en-US" sz="1200" b="1" dirty="0">
                <a:solidFill>
                  <a:srgbClr val="3B3B3B"/>
                </a:solidFill>
                <a:latin typeface="Times New Roman" pitchFamily="18" charset="0"/>
                <a:ea typeface="Roboto"/>
                <a:cs typeface="Times New Roman" pitchFamily="18" charset="0"/>
                <a:sym typeface="Roboto"/>
              </a:rPr>
              <a:t>CHƯƠNG TRÌNH ETEP</a:t>
            </a:r>
            <a:endParaRPr sz="1200" dirty="0">
              <a:solidFill>
                <a:schemeClr val="dk1"/>
              </a:solidFill>
              <a:latin typeface="Times New Roman" pitchFamily="18" charset="0"/>
              <a:ea typeface="Calibri"/>
              <a:cs typeface="Times New Roman" pitchFamily="18" charset="0"/>
              <a:sym typeface="Calibri"/>
            </a:endParaRPr>
          </a:p>
        </p:txBody>
      </p:sp>
      <p:sp>
        <p:nvSpPr>
          <p:cNvPr id="17" name="Google Shape;100;p13"/>
          <p:cNvSpPr txBox="1"/>
          <p:nvPr/>
        </p:nvSpPr>
        <p:spPr>
          <a:xfrm>
            <a:off x="7086631" y="1299046"/>
            <a:ext cx="2550292" cy="461665"/>
          </a:xfrm>
          <a:prstGeom prst="rect">
            <a:avLst/>
          </a:prstGeom>
          <a:noFill/>
          <a:ln>
            <a:noFill/>
          </a:ln>
        </p:spPr>
        <p:txBody>
          <a:bodyPr spcFirstLastPara="1" wrap="square" lIns="91418" tIns="45698" rIns="91418" bIns="45698" anchor="t" anchorCtr="0">
            <a:noAutofit/>
          </a:bodyPr>
          <a:lstStyle/>
          <a:p>
            <a:pPr algn="ctr"/>
            <a:r>
              <a:rPr lang="en-US" sz="1200" b="1" dirty="0">
                <a:solidFill>
                  <a:srgbClr val="3B3B3B"/>
                </a:solidFill>
                <a:latin typeface="Times New Roman" pitchFamily="18" charset="0"/>
                <a:ea typeface="Tahoma" panose="020B0604030504040204" pitchFamily="34" charset="0"/>
                <a:cs typeface="Times New Roman" pitchFamily="18" charset="0"/>
                <a:sym typeface="Roboto"/>
              </a:rPr>
              <a:t>TRƯỜNG ĐẠI HỌC SƯ PHẠM</a:t>
            </a:r>
            <a:endParaRPr dirty="0">
              <a:latin typeface="Times New Roman" pitchFamily="18" charset="0"/>
              <a:ea typeface="Tahoma" panose="020B0604030504040204" pitchFamily="34" charset="0"/>
              <a:cs typeface="Times New Roman" pitchFamily="18" charset="0"/>
            </a:endParaRPr>
          </a:p>
          <a:p>
            <a:pPr algn="ctr"/>
            <a:r>
              <a:rPr lang="en-US" sz="1200" b="1" dirty="0">
                <a:solidFill>
                  <a:srgbClr val="3B3B3B"/>
                </a:solidFill>
                <a:latin typeface="Times New Roman" pitchFamily="18" charset="0"/>
                <a:ea typeface="Tahoma" panose="020B0604030504040204" pitchFamily="34" charset="0"/>
                <a:cs typeface="Times New Roman" pitchFamily="18" charset="0"/>
                <a:sym typeface="Roboto"/>
              </a:rPr>
              <a:t>THÀNH PHỐ HỒ CHÍ MINH</a:t>
            </a:r>
            <a:endParaRPr sz="1200" dirty="0">
              <a:solidFill>
                <a:schemeClr val="dk1"/>
              </a:solidFill>
              <a:latin typeface="Times New Roman" pitchFamily="18" charset="0"/>
              <a:ea typeface="Tahoma" panose="020B0604030504040204" pitchFamily="34" charset="0"/>
              <a:cs typeface="Times New Roman" pitchFamily="18" charset="0"/>
              <a:sym typeface="Calibri"/>
            </a:endParaRPr>
          </a:p>
        </p:txBody>
      </p:sp>
      <p:sp>
        <p:nvSpPr>
          <p:cNvPr id="10" name="TextBox 9"/>
          <p:cNvSpPr txBox="1"/>
          <p:nvPr/>
        </p:nvSpPr>
        <p:spPr>
          <a:xfrm>
            <a:off x="98472" y="2380446"/>
            <a:ext cx="12051323" cy="584775"/>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TẬP HUẤN – BỒI DƯỠNG GIÁO VIÊN </a:t>
            </a:r>
            <a:r>
              <a:rPr lang="en-US" sz="3200" b="1">
                <a:solidFill>
                  <a:srgbClr val="FFFF00"/>
                </a:solidFill>
                <a:latin typeface="Times New Roman" pitchFamily="18" charset="0"/>
                <a:cs typeface="Times New Roman" pitchFamily="18" charset="0"/>
              </a:rPr>
              <a:t>PHỔ </a:t>
            </a:r>
            <a:r>
              <a:rPr lang="en-US" sz="3200" b="1" smtClean="0">
                <a:solidFill>
                  <a:srgbClr val="FFFF00"/>
                </a:solidFill>
                <a:latin typeface="Times New Roman" pitchFamily="18" charset="0"/>
                <a:cs typeface="Times New Roman" pitchFamily="18" charset="0"/>
              </a:rPr>
              <a:t>THÔNG</a:t>
            </a:r>
            <a:endParaRPr lang="en-US" sz="3200" b="1" dirty="0">
              <a:solidFill>
                <a:srgbClr val="FFFF00"/>
              </a:solidFill>
              <a:latin typeface="Times New Roman" pitchFamily="18" charset="0"/>
              <a:cs typeface="Times New Roman" pitchFamily="18" charset="0"/>
            </a:endParaRPr>
          </a:p>
        </p:txBody>
      </p:sp>
      <p:sp>
        <p:nvSpPr>
          <p:cNvPr id="11" name="Google Shape;99;p13"/>
          <p:cNvSpPr txBox="1"/>
          <p:nvPr/>
        </p:nvSpPr>
        <p:spPr>
          <a:xfrm>
            <a:off x="3785176" y="1760711"/>
            <a:ext cx="4002058" cy="350477"/>
          </a:xfrm>
          <a:prstGeom prst="rect">
            <a:avLst/>
          </a:prstGeom>
          <a:noFill/>
          <a:ln>
            <a:noFill/>
          </a:ln>
        </p:spPr>
        <p:txBody>
          <a:bodyPr spcFirstLastPara="1" wrap="square" lIns="91418" tIns="45698" rIns="91418" bIns="45698" anchor="t" anchorCtr="0">
            <a:noAutofit/>
          </a:bodyPr>
          <a:lstStyle/>
          <a:p>
            <a:pPr algn="ctr"/>
            <a:r>
              <a:rPr lang="en-US" sz="1200" b="1" smtClean="0">
                <a:solidFill>
                  <a:srgbClr val="3B3B3B"/>
                </a:solidFill>
                <a:latin typeface="Times New Roman" pitchFamily="18" charset="0"/>
                <a:ea typeface="Roboto"/>
                <a:cs typeface="Times New Roman" pitchFamily="18" charset="0"/>
                <a:sym typeface="Roboto"/>
              </a:rPr>
              <a:t>PHÒNG GIÁO DỤC ĐÀO TẠO QUẬN GÒ VẤP</a:t>
            </a:r>
            <a:endParaRPr sz="1200" dirty="0">
              <a:solidFill>
                <a:schemeClr val="dk1"/>
              </a:solidFill>
              <a:latin typeface="Times New Roman" pitchFamily="18" charset="0"/>
              <a:ea typeface="Calibri"/>
              <a:cs typeface="Times New Roman" pitchFamily="18" charset="0"/>
              <a:sym typeface="Calibri"/>
            </a:endParaRPr>
          </a:p>
        </p:txBody>
      </p:sp>
    </p:spTree>
    <p:extLst>
      <p:ext uri="{BB962C8B-B14F-4D97-AF65-F5344CB8AC3E}">
        <p14:creationId xmlns:p14="http://schemas.microsoft.com/office/powerpoint/2010/main" val="2341807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3100&quot;&gt;&lt;object type=&quot;3&quot; unique_id=&quot;17663&quot;&gt;&lt;property id=&quot;20148&quot; value=&quot;5&quot;/&gt;&lt;property id=&quot;20300&quot; value=&quot;Slide 1&quot;/&gt;&lt;property id=&quot;20307&quot; value=&quot;1051&quot;/&gt;&lt;/object&gt;&lt;object type=&quot;3&quot; unique_id=&quot;18485&quot;&gt;&lt;property id=&quot;20148&quot; value=&quot;5&quot;/&gt;&lt;property id=&quot;20300&quot; value=&quot;Slide 2&quot;/&gt;&lt;property id=&quot;20307&quot; value=&quot;1052&quot;/&gt;&lt;/object&gt;&lt;object type=&quot;3&quot; unique_id=&quot;18515&quot;&gt;&lt;property id=&quot;20148&quot; value=&quot;5&quot;/&gt;&lt;property id=&quot;20300&quot; value=&quot;Slide 4&quot;/&gt;&lt;property id=&quot;20307&quot; value=&quot;1053&quot;/&gt;&lt;/object&gt;&lt;object type=&quot;3&quot; unique_id=&quot;18693&quot;&gt;&lt;property id=&quot;20148&quot; value=&quot;5&quot;/&gt;&lt;property id=&quot;20300&quot; value=&quot;Slide 3 - &amp;quot;15 phút&amp;quot;&quot;/&gt;&lt;property id=&quot;20307&quot; value=&quot;1350&quot;/&gt;&lt;/object&gt;&lt;object type=&quot;3&quot; unique_id=&quot;18694&quot;&gt;&lt;property id=&quot;20148&quot; value=&quot;5&quot;/&gt;&lt;property id=&quot;20300&quot; value=&quot;Slide 5 - &amp;quot;NHỮNG VẤN ĐỀ CHUNG  VỀ PHƯƠNG PHÁP DẠY HỌC VÀ GIÁO DỤC  PHÁT TRIỂN PHẨM CHẤT, NĂNG LỰC&amp;quot;&quot;/&gt;&lt;property id=&quot;20307&quot; value=&quot;259&quot;/&gt;&lt;/object&gt;&lt;object type=&quot;3&quot; unique_id=&quot;18695&quot;&gt;&lt;property id=&quot;20148&quot; value=&quot;5&quot;/&gt;&lt;property id=&quot;20300&quot; value=&quot;Slide 6&quot;/&gt;&lt;property id=&quot;20307&quot; value=&quot;1351&quot;/&gt;&lt;/object&gt;&lt;object type=&quot;3&quot; unique_id=&quot;18696&quot;&gt;&lt;property id=&quot;20148&quot; value=&quot;5&quot;/&gt;&lt;property id=&quot;20300&quot; value=&quot;Slide 7 - &amp;quot;MỤC TIÊU&amp;quot;&quot;/&gt;&lt;property id=&quot;20307&quot; value=&quot;276&quot;/&gt;&lt;/object&gt;&lt;object type=&quot;3&quot; unique_id=&quot;18697&quot;&gt;&lt;property id=&quot;20148&quot; value=&quot;5&quot;/&gt;&lt;property id=&quot;20300&quot; value=&quot;Slide 8&quot;/&gt;&lt;property id=&quot;20307&quot; value=&quot;1352&quot;/&gt;&lt;/object&gt;&lt;object type=&quot;3&quot; unique_id=&quot;18698&quot;&gt;&lt;property id=&quot;20148&quot; value=&quot;5&quot;/&gt;&lt;property id=&quot;20300&quot; value=&quot;Slide 9 - &amp;quot;So sánh dạy học, giáo dục tiếp cận nội dung và dạy học, giáo dục phát triển phẩm chất, năng lực&amp;quot;&quot;/&gt;&lt;property id=&quot;20307&quot; value=&quot;278&quot;/&gt;&lt;/object&gt;&lt;object type=&quot;3&quot; unique_id=&quot;18699&quot;&gt;&lt;property id=&quot;20148&quot; value=&quot;5&quot;/&gt;&lt;property id=&quot;20300&quot; value=&quot;Slide 10&quot;/&gt;&lt;property id=&quot;20307&quot; value=&quot;1353&quot;/&gt;&lt;/object&gt;&lt;object type=&quot;3&quot; unique_id=&quot;18700&quot;&gt;&lt;property id=&quot;20148&quot; value=&quot;5&quot;/&gt;&lt;property id=&quot;20300&quot; value=&quot;Slide 11&quot;/&gt;&lt;property id=&quot;20307&quot; value=&quot;292&quot;/&gt;&lt;/object&gt;&lt;object type=&quot;3&quot; unique_id=&quot;18701&quot;&gt;&lt;property id=&quot;20148&quot; value=&quot;5&quot;/&gt;&lt;property id=&quot;20300&quot; value=&quot;Slide 12&quot;/&gt;&lt;property id=&quot;20307&quot; value=&quot;1354&quot;/&gt;&lt;/object&gt;&lt;object type=&quot;3&quot; unique_id=&quot;18800&quot;&gt;&lt;property id=&quot;20148&quot; value=&quot;5&quot;/&gt;&lt;property id=&quot;20300&quot; value=&quot;Slide 13 - &amp;quot; TRÌNH BÀY SẢN PHẨM&amp;quot;&quot;/&gt;&lt;property id=&quot;20307&quot; value=&quot;1369&quot;/&gt;&lt;/object&gt;&lt;object type=&quot;3&quot; unique_id=&quot;18801&quot;&gt;&lt;property id=&quot;20148&quot; value=&quot;5&quot;/&gt;&lt;property id=&quot;20300&quot; value=&quot;Slide 14&quot;/&gt;&lt;property id=&quot;20307&quot; value=&quot;1355&quot;/&gt;&lt;/object&gt;&lt;/object&gt;&lt;object type=&quot;8&quot; unique_id=&quot;1313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ISLIDE.DIAGRAM" val="d1392df7-6ecb-46c8-a1d2-0dd5063724e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Median">
  <a:themeElements>
    <a:clrScheme name="Custom 1">
      <a:dk1>
        <a:srgbClr val="3C3C3C"/>
      </a:dk1>
      <a:lt1>
        <a:sysClr val="window" lastClr="FFFFFF"/>
      </a:lt1>
      <a:dk2>
        <a:srgbClr val="898989"/>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7156</TotalTime>
  <Words>2874</Words>
  <Application>Microsoft Office PowerPoint</Application>
  <PresentationFormat>Custom</PresentationFormat>
  <Paragraphs>383</Paragraphs>
  <Slides>45</Slides>
  <Notes>25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2_Median</vt:lpstr>
      <vt:lpstr>PowerPoint Presentation</vt:lpstr>
      <vt:lpstr>PowerPoint Presentation</vt:lpstr>
      <vt:lpstr> C H Ư Ơ N G   LỰA CHỌN PHƯƠNG PHÁP  VÀ KĨ THUẬT  DẠY HỌC PHÁT TRIỂN PHẨM CHẤT, NĂNG LỰC HỌC SINH TIỂU HỌC Ở MÔN ĐẠO ĐỨC </vt:lpstr>
      <vt:lpstr> NỘI DUNG  Lựa chọn và vận dụng PP,  kĩ thuật DH cho học sinh tiểu học  </vt:lpstr>
      <vt:lpstr>PowerPoint Presentation</vt:lpstr>
      <vt:lpstr>PowerPoint Presentation</vt:lpstr>
      <vt:lpstr>   ĐỀ XUẤT CẤU TRÚC KẾ HOẠCH BÀI DẠY  </vt:lpstr>
      <vt:lpstr>PowerPoint Presentation</vt:lpstr>
      <vt:lpstr>PowerPoint Presentation</vt:lpstr>
      <vt:lpstr>NỘI DUNG 1:</vt:lpstr>
      <vt:lpstr>CÁC PHƯƠNG PHÁP KIỂM TRA ĐÁNH GIÁ</vt:lpstr>
      <vt:lpstr>BẢNG TỔNG HỢP PHÂN TÍCH MỐI LIÊN HỆ</vt:lpstr>
      <vt:lpstr>CÁC HÌNH THỨC ĐÁNH GIÁ</vt:lpstr>
      <vt:lpstr> NỘI DUNG 2</vt:lpstr>
      <vt:lpstr>CÁC CÔNG CỤ ĐÁNH GIÁ </vt:lpstr>
      <vt:lpstr>1. CÂU HỎI</vt:lpstr>
      <vt:lpstr> Câu hỏi “biết” </vt:lpstr>
      <vt:lpstr> Câu hỏi “hiểu”  </vt:lpstr>
      <vt:lpstr>  Câu hỏi “Áp dụng”  </vt:lpstr>
      <vt:lpstr>  Câu hỏi “Phân tích”  </vt:lpstr>
      <vt:lpstr>  Câu hỏi “Tổng hợp”  </vt:lpstr>
      <vt:lpstr>  Câu hỏi “Đánh giá”  </vt:lpstr>
      <vt:lpstr>1. CÂU HỎI</vt:lpstr>
      <vt:lpstr>PowerPoint Presentation</vt:lpstr>
      <vt:lpstr>2. BÀI TẬP</vt:lpstr>
      <vt:lpstr>2. BÀI TẬP</vt:lpstr>
      <vt:lpstr>Đề kiểm tra định kì môn đạo đức phải phù hợp với yêu cầu cần đạt và phù hợp với các thành tố năng lực. Các câu hỏi và bài tập trong đề kiểm tra định kì môn đạo đức được thiết kế thành các mức sau: </vt:lpstr>
      <vt:lpstr>CÁC BƯỚC XÂY DỰNG ĐỀ KIỂM TRA</vt:lpstr>
      <vt:lpstr>3. ĐỀ KIỂM TRA</vt:lpstr>
      <vt:lpstr>4. SẢN PHẨM HỌC TẬP</vt:lpstr>
      <vt:lpstr>5. HỒ SƠ HỌC TẬP</vt:lpstr>
      <vt:lpstr>5. HỒ SƠ HỌC TẬP</vt:lpstr>
      <vt:lpstr>6. BẢNG KIỂM</vt:lpstr>
      <vt:lpstr>6. BẢNG KIỂM</vt:lpstr>
      <vt:lpstr>XÂY DỰNG BẢNG KIỂM</vt:lpstr>
      <vt:lpstr>7. BẢNG ĐÁNH GIÁ THEO TIÊU CHÍ (RUBRIC)</vt:lpstr>
      <vt:lpstr>7. BẢNG ĐÁNH GIÁ THEO TIÊU CHÍ (RUBRIC)</vt:lpstr>
      <vt:lpstr>7. BẢNG ĐÁNH GIÁ THEO TIÊU CHÍ (RUBRIC)</vt:lpstr>
      <vt:lpstr>8. THANG ĐO</vt:lpstr>
      <vt:lpstr>8. THANG ĐO</vt:lpstr>
      <vt:lpstr>8. THANG ĐO</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Hoa</dc:creator>
  <cp:lastModifiedBy>Windows User</cp:lastModifiedBy>
  <cp:revision>322</cp:revision>
  <cp:lastPrinted>2020-12-06T07:11:58Z</cp:lastPrinted>
  <dcterms:created xsi:type="dcterms:W3CDTF">2019-10-27T15:20:45Z</dcterms:created>
  <dcterms:modified xsi:type="dcterms:W3CDTF">2021-04-29T14:30:39Z</dcterms:modified>
</cp:coreProperties>
</file>